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handoutMasterIdLst>
    <p:handoutMasterId r:id="rId18"/>
  </p:handoutMasterIdLst>
  <p:sldIdLst>
    <p:sldId id="345" r:id="rId2"/>
    <p:sldId id="355" r:id="rId3"/>
    <p:sldId id="346" r:id="rId4"/>
    <p:sldId id="347" r:id="rId5"/>
    <p:sldId id="359" r:id="rId6"/>
    <p:sldId id="378" r:id="rId7"/>
    <p:sldId id="348" r:id="rId8"/>
    <p:sldId id="349" r:id="rId9"/>
    <p:sldId id="350" r:id="rId10"/>
    <p:sldId id="353" r:id="rId11"/>
    <p:sldId id="351" r:id="rId12"/>
    <p:sldId id="363" r:id="rId13"/>
    <p:sldId id="364" r:id="rId14"/>
    <p:sldId id="366" r:id="rId15"/>
    <p:sldId id="344" r:id="rId16"/>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Arial" pitchFamily="34" charset="0"/>
        <a:ea typeface="ＭＳ Ｐゴシック" pitchFamily="-65"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65"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65"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65"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65"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65"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65"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65"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71A0"/>
    <a:srgbClr val="D7DFE9"/>
    <a:srgbClr val="AFBFD3"/>
    <a:srgbClr val="88A0BC"/>
    <a:srgbClr val="6080A6"/>
    <a:srgbClr val="386090"/>
    <a:srgbClr val="DAD0D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3728" autoAdjust="0"/>
  </p:normalViewPr>
  <p:slideViewPr>
    <p:cSldViewPr>
      <p:cViewPr>
        <p:scale>
          <a:sx n="125" d="100"/>
          <a:sy n="125" d="100"/>
        </p:scale>
        <p:origin x="492" y="1194"/>
      </p:cViewPr>
      <p:guideLst>
        <p:guide orient="horz" pos="4065"/>
        <p:guide orient="horz" pos="1054"/>
        <p:guide orient="horz" pos="1230"/>
        <p:guide orient="horz" pos="311"/>
        <p:guide orient="horz" pos="4270"/>
        <p:guide orient="horz" pos="4160"/>
        <p:guide orient="horz" pos="1710"/>
        <p:guide orient="horz" pos="500"/>
        <p:guide pos="450"/>
        <p:guide pos="5313"/>
        <p:guide pos="4560"/>
      </p:guideLst>
    </p:cSldViewPr>
  </p:slideViewPr>
  <p:outlineViewPr>
    <p:cViewPr>
      <p:scale>
        <a:sx n="40" d="100"/>
        <a:sy n="40"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45405270307547"/>
          <c:y val="9.5047035834083179E-2"/>
          <c:w val="0.87223237881485816"/>
          <c:h val="0.60079209851160364"/>
        </c:manualLayout>
      </c:layout>
      <c:lineChart>
        <c:grouping val="standard"/>
        <c:varyColors val="0"/>
        <c:ser>
          <c:idx val="0"/>
          <c:order val="0"/>
          <c:tx>
            <c:strRef>
              <c:f>Sheet1!$A$2</c:f>
              <c:strCache>
                <c:ptCount val="1"/>
                <c:pt idx="0">
                  <c:v>Leichtverletzte</c:v>
                </c:pt>
              </c:strCache>
            </c:strRef>
          </c:tx>
          <c:spPr>
            <a:ln w="30080">
              <a:solidFill>
                <a:srgbClr val="009900"/>
              </a:solidFill>
              <a:prstDash val="solid"/>
            </a:ln>
          </c:spPr>
          <c:marker>
            <c:symbol val="diamond"/>
            <c:size val="2"/>
            <c:spPr>
              <a:solidFill>
                <a:srgbClr val="009900"/>
              </a:solidFill>
              <a:ln>
                <a:solidFill>
                  <a:srgbClr val="009900"/>
                </a:solidFill>
                <a:prstDash val="solid"/>
              </a:ln>
            </c:spPr>
          </c:marker>
          <c:dLbls>
            <c:numFmt formatCode="#,##0" sourceLinked="0"/>
            <c:spPr>
              <a:solidFill>
                <a:srgbClr val="FFFFFF"/>
              </a:solidFill>
              <a:ln w="20050">
                <a:noFill/>
              </a:ln>
            </c:spPr>
            <c:dLblPos val="t"/>
            <c:showLegendKey val="0"/>
            <c:showVal val="1"/>
            <c:showCatName val="0"/>
            <c:showSerName val="0"/>
            <c:showPercent val="0"/>
            <c:showBubbleSize val="0"/>
            <c:showLeaderLines val="0"/>
          </c:dLbls>
          <c:cat>
            <c:strRef>
              <c:f>Sheet1!$B$1:$G$1</c:f>
              <c:strCache>
                <c:ptCount val="6"/>
                <c:pt idx="0">
                  <c:v>2008                  243</c:v>
                </c:pt>
                <c:pt idx="1">
                  <c:v>2009                   213</c:v>
                </c:pt>
                <c:pt idx="2">
                  <c:v>2010                    194</c:v>
                </c:pt>
                <c:pt idx="3">
                  <c:v>2011                  190</c:v>
                </c:pt>
                <c:pt idx="4">
                  <c:v>2012                  176</c:v>
                </c:pt>
                <c:pt idx="5">
                  <c:v>2013                  198</c:v>
                </c:pt>
              </c:strCache>
            </c:strRef>
          </c:cat>
          <c:val>
            <c:numRef>
              <c:f>Sheet1!$B$2:$G$2</c:f>
              <c:numCache>
                <c:formatCode>General</c:formatCode>
                <c:ptCount val="6"/>
                <c:pt idx="0">
                  <c:v>179</c:v>
                </c:pt>
                <c:pt idx="1">
                  <c:v>163</c:v>
                </c:pt>
                <c:pt idx="2">
                  <c:v>151</c:v>
                </c:pt>
                <c:pt idx="3">
                  <c:v>153</c:v>
                </c:pt>
                <c:pt idx="4">
                  <c:v>132</c:v>
                </c:pt>
                <c:pt idx="5">
                  <c:v>160</c:v>
                </c:pt>
              </c:numCache>
            </c:numRef>
          </c:val>
          <c:smooth val="0"/>
        </c:ser>
        <c:ser>
          <c:idx val="1"/>
          <c:order val="1"/>
          <c:tx>
            <c:strRef>
              <c:f>Sheet1!$A$3</c:f>
              <c:strCache>
                <c:ptCount val="1"/>
                <c:pt idx="0">
                  <c:v>Schwerverletzte</c:v>
                </c:pt>
              </c:strCache>
            </c:strRef>
          </c:tx>
          <c:spPr>
            <a:ln w="30080">
              <a:solidFill>
                <a:srgbClr val="0000FF"/>
              </a:solidFill>
              <a:prstDash val="solid"/>
            </a:ln>
          </c:spPr>
          <c:marker>
            <c:symbol val="triangle"/>
            <c:size val="2"/>
            <c:spPr>
              <a:solidFill>
                <a:srgbClr val="0000FF"/>
              </a:solidFill>
              <a:ln>
                <a:solidFill>
                  <a:srgbClr val="0000FF"/>
                </a:solidFill>
                <a:prstDash val="solid"/>
              </a:ln>
            </c:spPr>
          </c:marker>
          <c:dLbls>
            <c:numFmt formatCode="#,##0" sourceLinked="0"/>
            <c:spPr>
              <a:noFill/>
              <a:ln w="20050">
                <a:noFill/>
              </a:ln>
            </c:spPr>
            <c:dLblPos val="t"/>
            <c:showLegendKey val="0"/>
            <c:showVal val="1"/>
            <c:showCatName val="0"/>
            <c:showSerName val="0"/>
            <c:showPercent val="0"/>
            <c:showBubbleSize val="0"/>
            <c:showLeaderLines val="0"/>
          </c:dLbls>
          <c:cat>
            <c:strRef>
              <c:f>Sheet1!$B$1:$G$1</c:f>
              <c:strCache>
                <c:ptCount val="6"/>
                <c:pt idx="0">
                  <c:v>2008                  243</c:v>
                </c:pt>
                <c:pt idx="1">
                  <c:v>2009                   213</c:v>
                </c:pt>
                <c:pt idx="2">
                  <c:v>2010                    194</c:v>
                </c:pt>
                <c:pt idx="3">
                  <c:v>2011                  190</c:v>
                </c:pt>
                <c:pt idx="4">
                  <c:v>2012                  176</c:v>
                </c:pt>
                <c:pt idx="5">
                  <c:v>2013                  198</c:v>
                </c:pt>
              </c:strCache>
            </c:strRef>
          </c:cat>
          <c:val>
            <c:numRef>
              <c:f>Sheet1!$B$3:$G$3</c:f>
              <c:numCache>
                <c:formatCode>General</c:formatCode>
                <c:ptCount val="6"/>
                <c:pt idx="0">
                  <c:v>63</c:v>
                </c:pt>
                <c:pt idx="1">
                  <c:v>50</c:v>
                </c:pt>
                <c:pt idx="2">
                  <c:v>42</c:v>
                </c:pt>
                <c:pt idx="3">
                  <c:v>36</c:v>
                </c:pt>
                <c:pt idx="4">
                  <c:v>39</c:v>
                </c:pt>
                <c:pt idx="5">
                  <c:v>36</c:v>
                </c:pt>
              </c:numCache>
            </c:numRef>
          </c:val>
          <c:smooth val="0"/>
        </c:ser>
        <c:ser>
          <c:idx val="2"/>
          <c:order val="2"/>
          <c:tx>
            <c:strRef>
              <c:f>Sheet1!$A$4</c:f>
              <c:strCache>
                <c:ptCount val="1"/>
                <c:pt idx="0">
                  <c:v>Tote</c:v>
                </c:pt>
              </c:strCache>
            </c:strRef>
          </c:tx>
          <c:spPr>
            <a:ln w="30080">
              <a:solidFill>
                <a:srgbClr val="FF0000"/>
              </a:solidFill>
              <a:prstDash val="solid"/>
            </a:ln>
          </c:spPr>
          <c:marker>
            <c:symbol val="star"/>
            <c:size val="2"/>
            <c:spPr>
              <a:solidFill>
                <a:srgbClr val="FF0000"/>
              </a:solidFill>
              <a:ln>
                <a:solidFill>
                  <a:srgbClr val="FF0000"/>
                </a:solidFill>
                <a:prstDash val="solid"/>
              </a:ln>
            </c:spPr>
          </c:marker>
          <c:dLbls>
            <c:spPr>
              <a:noFill/>
              <a:ln w="20050">
                <a:noFill/>
              </a:ln>
            </c:spPr>
            <c:dLblPos val="t"/>
            <c:showLegendKey val="0"/>
            <c:showVal val="1"/>
            <c:showCatName val="0"/>
            <c:showSerName val="0"/>
            <c:showPercent val="0"/>
            <c:showBubbleSize val="0"/>
            <c:showLeaderLines val="0"/>
          </c:dLbls>
          <c:cat>
            <c:strRef>
              <c:f>Sheet1!$B$1:$G$1</c:f>
              <c:strCache>
                <c:ptCount val="6"/>
                <c:pt idx="0">
                  <c:v>2008                  243</c:v>
                </c:pt>
                <c:pt idx="1">
                  <c:v>2009                   213</c:v>
                </c:pt>
                <c:pt idx="2">
                  <c:v>2010                    194</c:v>
                </c:pt>
                <c:pt idx="3">
                  <c:v>2011                  190</c:v>
                </c:pt>
                <c:pt idx="4">
                  <c:v>2012                  176</c:v>
                </c:pt>
                <c:pt idx="5">
                  <c:v>2013                  198</c:v>
                </c:pt>
              </c:strCache>
            </c:strRef>
          </c:cat>
          <c:val>
            <c:numRef>
              <c:f>Sheet1!$B$4:$G$4</c:f>
              <c:numCache>
                <c:formatCode>General</c:formatCode>
                <c:ptCount val="6"/>
                <c:pt idx="0">
                  <c:v>1</c:v>
                </c:pt>
                <c:pt idx="1">
                  <c:v>0</c:v>
                </c:pt>
                <c:pt idx="2">
                  <c:v>1</c:v>
                </c:pt>
                <c:pt idx="3">
                  <c:v>1</c:v>
                </c:pt>
                <c:pt idx="4">
                  <c:v>5</c:v>
                </c:pt>
                <c:pt idx="5">
                  <c:v>2</c:v>
                </c:pt>
              </c:numCache>
            </c:numRef>
          </c:val>
          <c:smooth val="0"/>
        </c:ser>
        <c:dLbls>
          <c:showLegendKey val="0"/>
          <c:showVal val="0"/>
          <c:showCatName val="0"/>
          <c:showSerName val="0"/>
          <c:showPercent val="0"/>
          <c:showBubbleSize val="0"/>
        </c:dLbls>
        <c:marker val="1"/>
        <c:smooth val="0"/>
        <c:axId val="75250304"/>
        <c:axId val="32253056"/>
      </c:lineChart>
      <c:catAx>
        <c:axId val="75250304"/>
        <c:scaling>
          <c:orientation val="minMax"/>
        </c:scaling>
        <c:delete val="0"/>
        <c:axPos val="b"/>
        <c:majorGridlines>
          <c:spPr>
            <a:ln w="2504">
              <a:solidFill>
                <a:schemeClr val="bg1">
                  <a:lumMod val="75000"/>
                </a:schemeClr>
              </a:solidFill>
              <a:prstDash val="solid"/>
            </a:ln>
          </c:spPr>
        </c:majorGridlines>
        <c:numFmt formatCode="General" sourceLinked="1"/>
        <c:majorTickMark val="out"/>
        <c:minorTickMark val="none"/>
        <c:tickLblPos val="nextTo"/>
        <c:spPr>
          <a:ln w="2504">
            <a:solidFill>
              <a:schemeClr val="tx1"/>
            </a:solidFill>
            <a:prstDash val="solid"/>
          </a:ln>
        </c:spPr>
        <c:txPr>
          <a:bodyPr rot="0" vert="horz"/>
          <a:lstStyle/>
          <a:p>
            <a:pPr>
              <a:defRPr/>
            </a:pPr>
            <a:endParaRPr lang="de-DE"/>
          </a:p>
        </c:txPr>
        <c:crossAx val="32253056"/>
        <c:crosses val="autoZero"/>
        <c:auto val="1"/>
        <c:lblAlgn val="ctr"/>
        <c:lblOffset val="100"/>
        <c:tickLblSkip val="1"/>
        <c:tickMarkSkip val="1"/>
        <c:noMultiLvlLbl val="0"/>
      </c:catAx>
      <c:valAx>
        <c:axId val="32253056"/>
        <c:scaling>
          <c:orientation val="minMax"/>
        </c:scaling>
        <c:delete val="0"/>
        <c:axPos val="l"/>
        <c:majorGridlines>
          <c:spPr>
            <a:ln w="2504">
              <a:solidFill>
                <a:schemeClr val="tx1"/>
              </a:solidFill>
              <a:prstDash val="solid"/>
            </a:ln>
          </c:spPr>
        </c:majorGridlines>
        <c:numFmt formatCode="General" sourceLinked="1"/>
        <c:majorTickMark val="out"/>
        <c:minorTickMark val="none"/>
        <c:tickLblPos val="nextTo"/>
        <c:spPr>
          <a:ln w="2504">
            <a:solidFill>
              <a:schemeClr val="tx1"/>
            </a:solidFill>
            <a:prstDash val="solid"/>
          </a:ln>
        </c:spPr>
        <c:txPr>
          <a:bodyPr rot="0" vert="horz"/>
          <a:lstStyle/>
          <a:p>
            <a:pPr>
              <a:defRPr/>
            </a:pPr>
            <a:endParaRPr lang="de-DE"/>
          </a:p>
        </c:txPr>
        <c:crossAx val="75250304"/>
        <c:crosses val="autoZero"/>
        <c:crossBetween val="between"/>
      </c:valAx>
      <c:spPr>
        <a:noFill/>
        <a:ln w="10028">
          <a:solidFill>
            <a:schemeClr val="tx1"/>
          </a:solidFill>
          <a:prstDash val="solid"/>
        </a:ln>
      </c:spPr>
    </c:plotArea>
    <c:legend>
      <c:legendPos val="r"/>
      <c:layout>
        <c:manualLayout>
          <c:xMode val="edge"/>
          <c:yMode val="edge"/>
          <c:x val="4.4807865813648477E-2"/>
          <c:y val="0.79247050577313538"/>
          <c:w val="0.94055958825459363"/>
          <c:h val="5.6669904650888434E-2"/>
        </c:manualLayout>
      </c:layout>
      <c:overlay val="0"/>
      <c:spPr>
        <a:solidFill>
          <a:schemeClr val="bg1"/>
        </a:solidFill>
        <a:ln w="2504">
          <a:noFill/>
          <a:prstDash val="solid"/>
        </a:ln>
      </c:spPr>
    </c:legend>
    <c:plotVisOnly val="1"/>
    <c:dispBlanksAs val="gap"/>
    <c:showDLblsOverMax val="0"/>
  </c:chart>
  <c:spPr>
    <a:noFill/>
    <a:ln>
      <a:noFill/>
    </a:ln>
  </c:spPr>
  <c:txPr>
    <a:bodyPr/>
    <a:lstStyle/>
    <a:p>
      <a:pPr>
        <a:defRPr sz="1586" b="1" i="0" u="none" strike="noStrike" baseline="0">
          <a:solidFill>
            <a:schemeClr val="tx1"/>
          </a:solidFill>
          <a:latin typeface="+mj-lt"/>
          <a:ea typeface="Times New Roman"/>
          <a:cs typeface="Times New Roman"/>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0B184FEC-A74E-4DFD-AB6A-B71F02D3EC45}" type="datetime1">
              <a:rPr lang="de-DE"/>
              <a:pPr>
                <a:defRPr/>
              </a:pPr>
              <a:t>21.05.2014</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997C94E-2D43-4A05-9174-0BE4F7E15A1A}" type="slidenum">
              <a:rPr lang="de-DE"/>
              <a:pPr>
                <a:defRPr/>
              </a:pPr>
              <a:t>‹Nr.›</a:t>
            </a:fld>
            <a:endParaRPr lang="de-DE"/>
          </a:p>
        </p:txBody>
      </p:sp>
    </p:spTree>
    <p:extLst>
      <p:ext uri="{BB962C8B-B14F-4D97-AF65-F5344CB8AC3E}">
        <p14:creationId xmlns:p14="http://schemas.microsoft.com/office/powerpoint/2010/main" val="1069328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de-DE"/>
          </a:p>
        </p:txBody>
      </p:sp>
      <p:sp>
        <p:nvSpPr>
          <p:cNvPr id="4099" name="Rectangle 3"/>
          <p:cNvSpPr>
            <a:spLocks noGrp="1" noChangeArrowheads="1"/>
          </p:cNvSpPr>
          <p:nvPr>
            <p:ph type="dt" idx="1"/>
          </p:nvPr>
        </p:nvSpPr>
        <p:spPr bwMode="auto">
          <a:xfrm>
            <a:off x="3852016"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de-DE"/>
          </a:p>
        </p:txBody>
      </p:sp>
      <p:sp>
        <p:nvSpPr>
          <p:cNvPr id="3584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de-DE"/>
          </a:p>
        </p:txBody>
      </p:sp>
      <p:sp>
        <p:nvSpPr>
          <p:cNvPr id="4103"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7831E4D5-A382-4D6E-8247-15C41C5B8DD4}" type="slidenum">
              <a:rPr lang="de-DE"/>
              <a:pPr>
                <a:defRPr/>
              </a:pPr>
              <a:t>‹Nr.›</a:t>
            </a:fld>
            <a:endParaRPr lang="de-DE"/>
          </a:p>
        </p:txBody>
      </p:sp>
    </p:spTree>
    <p:extLst>
      <p:ext uri="{BB962C8B-B14F-4D97-AF65-F5344CB8AC3E}">
        <p14:creationId xmlns:p14="http://schemas.microsoft.com/office/powerpoint/2010/main" val="3122012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Verkehrsunfälle 2013</a:t>
            </a:r>
          </a:p>
          <a:p>
            <a:r>
              <a:rPr lang="de-DE" dirty="0" smtClean="0"/>
              <a:t>Im Bereich der Polizeiinspektionen Bernkastel-Kues, Wittlich und Morbach</a:t>
            </a:r>
          </a:p>
          <a:p>
            <a:endParaRPr lang="de-DE" dirty="0"/>
          </a:p>
        </p:txBody>
      </p:sp>
      <p:sp>
        <p:nvSpPr>
          <p:cNvPr id="4" name="Foliennummernplatzhalter 3"/>
          <p:cNvSpPr>
            <a:spLocks noGrp="1"/>
          </p:cNvSpPr>
          <p:nvPr>
            <p:ph type="sldNum" sz="quarter" idx="10"/>
          </p:nvPr>
        </p:nvSpPr>
        <p:spPr/>
        <p:txBody>
          <a:bodyPr/>
          <a:lstStyle/>
          <a:p>
            <a:pPr>
              <a:defRPr/>
            </a:pPr>
            <a:fld id="{7831E4D5-A382-4D6E-8247-15C41C5B8DD4}" type="slidenum">
              <a:rPr lang="de-DE" smtClean="0"/>
              <a:pPr>
                <a:defRPr/>
              </a:pPr>
              <a:t>1</a:t>
            </a:fld>
            <a:endParaRPr lang="de-DE"/>
          </a:p>
        </p:txBody>
      </p:sp>
    </p:spTree>
    <p:extLst>
      <p:ext uri="{BB962C8B-B14F-4D97-AF65-F5344CB8AC3E}">
        <p14:creationId xmlns:p14="http://schemas.microsoft.com/office/powerpoint/2010/main" val="217485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831E4D5-A382-4D6E-8247-15C41C5B8DD4}" type="slidenum">
              <a:rPr lang="de-DE" smtClean="0"/>
              <a:pPr>
                <a:defRPr/>
              </a:pPr>
              <a:t>3</a:t>
            </a:fld>
            <a:endParaRPr lang="de-DE"/>
          </a:p>
        </p:txBody>
      </p:sp>
    </p:spTree>
    <p:extLst>
      <p:ext uri="{BB962C8B-B14F-4D97-AF65-F5344CB8AC3E}">
        <p14:creationId xmlns:p14="http://schemas.microsoft.com/office/powerpoint/2010/main" val="124519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endParaRPr lang="de-DE" altLang="de-DE"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endParaRPr lang="de-DE" altLang="de-DE"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smtClean="0"/>
              <a:t>kgäadlfgädfgäaöldfkäaödlägföjaäg</a:t>
            </a:r>
            <a:endParaRPr lang="de-DE" dirty="0"/>
          </a:p>
        </p:txBody>
      </p:sp>
      <p:sp>
        <p:nvSpPr>
          <p:cNvPr id="4" name="Foliennummernplatzhalter 3"/>
          <p:cNvSpPr>
            <a:spLocks noGrp="1"/>
          </p:cNvSpPr>
          <p:nvPr>
            <p:ph type="sldNum" sz="quarter" idx="10"/>
          </p:nvPr>
        </p:nvSpPr>
        <p:spPr/>
        <p:txBody>
          <a:bodyPr/>
          <a:lstStyle/>
          <a:p>
            <a:pPr>
              <a:defRPr/>
            </a:pPr>
            <a:fld id="{7831E4D5-A382-4D6E-8247-15C41C5B8DD4}" type="slidenum">
              <a:rPr lang="de-DE" smtClean="0"/>
              <a:pPr>
                <a:defRPr/>
              </a:pPr>
              <a:t>11</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elfolie">
    <p:spTree>
      <p:nvGrpSpPr>
        <p:cNvPr id="1" name=""/>
        <p:cNvGrpSpPr/>
        <p:nvPr/>
      </p:nvGrpSpPr>
      <p:grpSpPr>
        <a:xfrm>
          <a:off x="0" y="0"/>
          <a:ext cx="0" cy="0"/>
          <a:chOff x="0" y="0"/>
          <a:chExt cx="0" cy="0"/>
        </a:xfrm>
      </p:grpSpPr>
      <p:grpSp>
        <p:nvGrpSpPr>
          <p:cNvPr id="4" name="Group 36"/>
          <p:cNvGrpSpPr>
            <a:grpSpLocks/>
          </p:cNvGrpSpPr>
          <p:nvPr userDrawn="1"/>
        </p:nvGrpSpPr>
        <p:grpSpPr bwMode="auto">
          <a:xfrm>
            <a:off x="0" y="1585913"/>
            <a:ext cx="7264400" cy="90487"/>
            <a:chOff x="0" y="672"/>
            <a:chExt cx="4576" cy="57"/>
          </a:xfrm>
        </p:grpSpPr>
        <p:sp>
          <p:nvSpPr>
            <p:cNvPr id="5" name="Rectangle 17"/>
            <p:cNvSpPr>
              <a:spLocks noChangeArrowheads="1"/>
            </p:cNvSpPr>
            <p:nvPr userDrawn="1"/>
          </p:nvSpPr>
          <p:spPr bwMode="auto">
            <a:xfrm>
              <a:off x="450" y="672"/>
              <a:ext cx="4126" cy="57"/>
            </a:xfrm>
            <a:prstGeom prst="rect">
              <a:avLst/>
            </a:prstGeom>
            <a:solidFill>
              <a:srgbClr val="8F1936"/>
            </a:solidFill>
            <a:ln w="9525">
              <a:noFill/>
              <a:miter lim="800000"/>
              <a:headEnd/>
              <a:tailEnd/>
            </a:ln>
          </p:spPr>
          <p:txBody>
            <a:bodyPr wrap="none" anchor="ctr"/>
            <a:lstStyle/>
            <a:p>
              <a:pPr eaLnBrk="0" hangingPunct="0">
                <a:defRPr/>
              </a:pPr>
              <a:endParaRPr lang="de-DE"/>
            </a:p>
          </p:txBody>
        </p:sp>
        <p:sp>
          <p:nvSpPr>
            <p:cNvPr id="6" name="Rectangle 18"/>
            <p:cNvSpPr>
              <a:spLocks noChangeArrowheads="1"/>
            </p:cNvSpPr>
            <p:nvPr userDrawn="1"/>
          </p:nvSpPr>
          <p:spPr bwMode="auto">
            <a:xfrm>
              <a:off x="0" y="672"/>
              <a:ext cx="453" cy="57"/>
            </a:xfrm>
            <a:prstGeom prst="rect">
              <a:avLst/>
            </a:prstGeom>
            <a:solidFill>
              <a:srgbClr val="C0C0C0"/>
            </a:solidFill>
            <a:ln w="9525">
              <a:noFill/>
              <a:miter lim="800000"/>
              <a:headEnd/>
              <a:tailEnd/>
            </a:ln>
          </p:spPr>
          <p:txBody>
            <a:bodyPr wrap="none" anchor="ctr"/>
            <a:lstStyle/>
            <a:p>
              <a:pPr eaLnBrk="0" hangingPunct="0">
                <a:defRPr/>
              </a:pPr>
              <a:endParaRPr lang="de-DE"/>
            </a:p>
          </p:txBody>
        </p:sp>
      </p:grpSp>
      <p:sp>
        <p:nvSpPr>
          <p:cNvPr id="7" name="Textfeld 6"/>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latin typeface="Bliss Light" charset="0"/>
              </a:rPr>
              <a:t>Folie </a:t>
            </a:r>
            <a:fld id="{A48D7B78-243F-4DC3-9E84-A7BBD7CD3DC7}" type="slidenum">
              <a:rPr lang="de-DE" sz="900">
                <a:solidFill>
                  <a:srgbClr val="606060"/>
                </a:solidFill>
                <a:latin typeface="Bliss Light" charset="0"/>
              </a:rPr>
              <a:pPr algn="r" eaLnBrk="0" hangingPunct="0">
                <a:defRPr/>
              </a:pPr>
              <a:t>‹Nr.›</a:t>
            </a:fld>
            <a:r>
              <a:rPr lang="de-DE" sz="900">
                <a:solidFill>
                  <a:srgbClr val="606060"/>
                </a:solidFill>
                <a:latin typeface="Bliss Light" charset="0"/>
              </a:rPr>
              <a:t>  </a:t>
            </a:r>
          </a:p>
        </p:txBody>
      </p:sp>
      <p:sp>
        <p:nvSpPr>
          <p:cNvPr id="8" name="Rectangle 6"/>
          <p:cNvSpPr>
            <a:spLocks noChangeArrowheads="1"/>
          </p:cNvSpPr>
          <p:nvPr userDrawn="1"/>
        </p:nvSpPr>
        <p:spPr bwMode="auto">
          <a:xfrm>
            <a:off x="0" y="1673225"/>
            <a:ext cx="9144000" cy="4937125"/>
          </a:xfrm>
          <a:prstGeom prst="rect">
            <a:avLst/>
          </a:prstGeom>
          <a:solidFill>
            <a:srgbClr val="8F1936">
              <a:alpha val="90000"/>
            </a:srgbClr>
          </a:solidFill>
          <a:ln w="9525">
            <a:noFill/>
            <a:miter lim="800000"/>
            <a:headEnd/>
            <a:tailEnd/>
          </a:ln>
        </p:spPr>
        <p:txBody>
          <a:bodyPr wrap="none" lIns="0" tIns="0" rIns="0" bIns="0" anchor="ctr"/>
          <a:lstStyle/>
          <a:p>
            <a:pPr eaLnBrk="0" hangingPunct="0">
              <a:defRPr/>
            </a:pPr>
            <a:endParaRPr lang="de-DE"/>
          </a:p>
        </p:txBody>
      </p:sp>
      <p:sp>
        <p:nvSpPr>
          <p:cNvPr id="9" name="Textfeld 8"/>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a:solidFill>
                  <a:srgbClr val="606060"/>
                </a:solidFill>
                <a:cs typeface="Arial" pitchFamily="34" charset="0"/>
              </a:rPr>
              <a:t>PowerPoint-Folienmaster für das neue Corporate Design der Landesregierung Rheinland-Pfalz</a:t>
            </a:r>
          </a:p>
        </p:txBody>
      </p:sp>
      <p:sp>
        <p:nvSpPr>
          <p:cNvPr id="10" name="Textfeld 9"/>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a:solidFill>
                  <a:srgbClr val="606060"/>
                </a:solidFill>
                <a:cs typeface="Arial" pitchFamily="34" charset="0"/>
              </a:rPr>
              <a:t>09. Februar 2009</a:t>
            </a:r>
          </a:p>
        </p:txBody>
      </p:sp>
      <p:pic>
        <p:nvPicPr>
          <p:cNvPr id="11" name="Grafik 21" descr="Logo PP Trier offiziell.JPG"/>
          <p:cNvPicPr>
            <a:picLocks noChangeAspect="1"/>
          </p:cNvPicPr>
          <p:nvPr userDrawn="1"/>
        </p:nvPicPr>
        <p:blipFill>
          <a:blip r:embed="rId2"/>
          <a:srcRect/>
          <a:stretch>
            <a:fillRect/>
          </a:stretch>
        </p:blipFill>
        <p:spPr bwMode="auto">
          <a:xfrm>
            <a:off x="6761163" y="180975"/>
            <a:ext cx="2159000" cy="1265238"/>
          </a:xfrm>
          <a:prstGeom prst="rect">
            <a:avLst/>
          </a:prstGeom>
          <a:noFill/>
          <a:ln w="9525">
            <a:noFill/>
            <a:miter lim="800000"/>
            <a:headEnd/>
            <a:tailEnd/>
          </a:ln>
        </p:spPr>
      </p:pic>
      <p:sp>
        <p:nvSpPr>
          <p:cNvPr id="2" name="Titel 1"/>
          <p:cNvSpPr>
            <a:spLocks noGrp="1"/>
          </p:cNvSpPr>
          <p:nvPr>
            <p:ph type="ctrTitle"/>
          </p:nvPr>
        </p:nvSpPr>
        <p:spPr>
          <a:xfrm>
            <a:off x="673099" y="2525621"/>
            <a:ext cx="7751764" cy="2185214"/>
          </a:xfrm>
        </p:spPr>
        <p:txBody>
          <a:bodyPr anchor="t"/>
          <a:lstStyle>
            <a:lvl1pPr>
              <a:defRPr sz="4800" cap="all">
                <a:solidFill>
                  <a:schemeClr val="bg1"/>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685800" y="4800600"/>
            <a:ext cx="7739063" cy="923330"/>
          </a:xfrm>
        </p:spPr>
        <p:txBody>
          <a:bodyPr anchor="b">
            <a:noAutofit/>
          </a:bodyPr>
          <a:lstStyle>
            <a:lvl1pPr marL="0" indent="0" algn="l">
              <a:lnSpc>
                <a:spcPct val="100000"/>
              </a:lnSpc>
              <a:spcBef>
                <a:spcPts val="0"/>
              </a:spcBef>
              <a:spcAft>
                <a:spcPts val="0"/>
              </a:spcAft>
              <a:buNone/>
              <a:defRPr kumimoji="0" lang="de-DE" sz="3000" b="0" i="0" u="none" strike="noStrike" kern="0" cap="none" spc="0" normalizeH="0" baseline="0" noProof="0" dirty="0" smtClean="0">
                <a:ln>
                  <a:noFill/>
                </a:ln>
                <a:solidFill>
                  <a:schemeClr val="bg1"/>
                </a:solidFill>
                <a:effectLst/>
                <a:uLnTx/>
                <a:uFillTx/>
                <a:latin typeface="Arial"/>
                <a:ea typeface="+mn-ea"/>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de-DE" dirty="0" smtClean="0"/>
              <a:t>Master-Untertitelformat bearbeiten</a:t>
            </a:r>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p:cSld name="1_Titelfolie">
    <p:spTree>
      <p:nvGrpSpPr>
        <p:cNvPr id="1" name=""/>
        <p:cNvGrpSpPr/>
        <p:nvPr/>
      </p:nvGrpSpPr>
      <p:grpSpPr>
        <a:xfrm>
          <a:off x="0" y="0"/>
          <a:ext cx="0" cy="0"/>
          <a:chOff x="0" y="0"/>
          <a:chExt cx="0" cy="0"/>
        </a:xfrm>
      </p:grpSpPr>
      <p:grpSp>
        <p:nvGrpSpPr>
          <p:cNvPr id="4" name="Group 36"/>
          <p:cNvGrpSpPr>
            <a:grpSpLocks/>
          </p:cNvGrpSpPr>
          <p:nvPr userDrawn="1"/>
        </p:nvGrpSpPr>
        <p:grpSpPr bwMode="auto">
          <a:xfrm>
            <a:off x="0" y="1585913"/>
            <a:ext cx="7264400" cy="90487"/>
            <a:chOff x="0" y="672"/>
            <a:chExt cx="4576" cy="57"/>
          </a:xfrm>
        </p:grpSpPr>
        <p:sp>
          <p:nvSpPr>
            <p:cNvPr id="5" name="Rectangle 17"/>
            <p:cNvSpPr>
              <a:spLocks noChangeArrowheads="1"/>
            </p:cNvSpPr>
            <p:nvPr userDrawn="1"/>
          </p:nvSpPr>
          <p:spPr bwMode="auto">
            <a:xfrm>
              <a:off x="450" y="672"/>
              <a:ext cx="4126" cy="57"/>
            </a:xfrm>
            <a:prstGeom prst="rect">
              <a:avLst/>
            </a:prstGeom>
            <a:solidFill>
              <a:srgbClr val="8F1936"/>
            </a:solidFill>
            <a:ln w="9525">
              <a:noFill/>
              <a:miter lim="800000"/>
              <a:headEnd/>
              <a:tailEnd/>
            </a:ln>
          </p:spPr>
          <p:txBody>
            <a:bodyPr wrap="none" anchor="ctr"/>
            <a:lstStyle/>
            <a:p>
              <a:pPr eaLnBrk="0" hangingPunct="0">
                <a:defRPr/>
              </a:pPr>
              <a:endParaRPr lang="de-DE"/>
            </a:p>
          </p:txBody>
        </p:sp>
        <p:sp>
          <p:nvSpPr>
            <p:cNvPr id="6" name="Rectangle 18"/>
            <p:cNvSpPr>
              <a:spLocks noChangeArrowheads="1"/>
            </p:cNvSpPr>
            <p:nvPr userDrawn="1"/>
          </p:nvSpPr>
          <p:spPr bwMode="auto">
            <a:xfrm>
              <a:off x="0" y="672"/>
              <a:ext cx="453" cy="57"/>
            </a:xfrm>
            <a:prstGeom prst="rect">
              <a:avLst/>
            </a:prstGeom>
            <a:solidFill>
              <a:srgbClr val="C0C0C0"/>
            </a:solidFill>
            <a:ln w="9525">
              <a:noFill/>
              <a:miter lim="800000"/>
              <a:headEnd/>
              <a:tailEnd/>
            </a:ln>
          </p:spPr>
          <p:txBody>
            <a:bodyPr wrap="none" anchor="ctr"/>
            <a:lstStyle/>
            <a:p>
              <a:pPr eaLnBrk="0" hangingPunct="0">
                <a:defRPr/>
              </a:pPr>
              <a:endParaRPr lang="de-DE"/>
            </a:p>
          </p:txBody>
        </p:sp>
      </p:grpSp>
      <p:sp>
        <p:nvSpPr>
          <p:cNvPr id="7" name="Line 32"/>
          <p:cNvSpPr>
            <a:spLocks noChangeShapeType="1"/>
          </p:cNvSpPr>
          <p:nvPr userDrawn="1"/>
        </p:nvSpPr>
        <p:spPr bwMode="auto">
          <a:xfrm>
            <a:off x="0" y="6604000"/>
            <a:ext cx="9144000" cy="0"/>
          </a:xfrm>
          <a:prstGeom prst="line">
            <a:avLst/>
          </a:prstGeom>
          <a:noFill/>
          <a:ln w="9525">
            <a:solidFill>
              <a:srgbClr val="C0C0C0"/>
            </a:solidFill>
            <a:round/>
            <a:headEnd/>
            <a:tailEnd/>
          </a:ln>
        </p:spPr>
        <p:txBody>
          <a:bodyPr wrap="none" anchor="ctr"/>
          <a:lstStyle/>
          <a:p>
            <a:pPr eaLnBrk="0" hangingPunct="0">
              <a:defRPr/>
            </a:pPr>
            <a:endParaRPr lang="de-DE" dirty="0">
              <a:latin typeface="Arial" pitchFamily="-112" charset="0"/>
              <a:ea typeface="ＭＳ Ｐゴシック" pitchFamily="-112" charset="-128"/>
              <a:cs typeface="ＭＳ Ｐゴシック" pitchFamily="-112" charset="-128"/>
            </a:endParaRPr>
          </a:p>
        </p:txBody>
      </p:sp>
      <p:sp>
        <p:nvSpPr>
          <p:cNvPr id="8" name="Textfeld 7"/>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latin typeface="Bliss Light" charset="0"/>
              </a:rPr>
              <a:t>Folie </a:t>
            </a:r>
            <a:fld id="{6BBB74A8-35A3-45FB-A265-632097C6D85A}" type="slidenum">
              <a:rPr lang="de-DE" sz="900">
                <a:solidFill>
                  <a:srgbClr val="606060"/>
                </a:solidFill>
                <a:latin typeface="Bliss Light" charset="0"/>
              </a:rPr>
              <a:pPr algn="r" eaLnBrk="0" hangingPunct="0">
                <a:defRPr/>
              </a:pPr>
              <a:t>‹Nr.›</a:t>
            </a:fld>
            <a:r>
              <a:rPr lang="de-DE" sz="900">
                <a:solidFill>
                  <a:srgbClr val="606060"/>
                </a:solidFill>
                <a:latin typeface="Bliss Light" charset="0"/>
              </a:rPr>
              <a:t>  </a:t>
            </a:r>
          </a:p>
        </p:txBody>
      </p:sp>
      <p:sp>
        <p:nvSpPr>
          <p:cNvPr id="9" name="Textfeld 8"/>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a:solidFill>
                  <a:srgbClr val="606060"/>
                </a:solidFill>
                <a:cs typeface="Arial" pitchFamily="34" charset="0"/>
              </a:rPr>
              <a:t>09. Februar 2009</a:t>
            </a:r>
          </a:p>
        </p:txBody>
      </p:sp>
      <p:sp>
        <p:nvSpPr>
          <p:cNvPr id="10" name="Textfeld 9"/>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a:solidFill>
                  <a:srgbClr val="606060"/>
                </a:solidFill>
                <a:cs typeface="Arial" pitchFamily="34" charset="0"/>
              </a:rPr>
              <a:t>PowerPoint-Folienmaster für das neue Corporate Design der Landesregierung Rheinland-Pfalz</a:t>
            </a:r>
          </a:p>
        </p:txBody>
      </p:sp>
      <p:pic>
        <p:nvPicPr>
          <p:cNvPr id="11" name="Grafik 21" descr="Logo PP Trier offiziell.JPG"/>
          <p:cNvPicPr>
            <a:picLocks noChangeAspect="1"/>
          </p:cNvPicPr>
          <p:nvPr userDrawn="1"/>
        </p:nvPicPr>
        <p:blipFill>
          <a:blip r:embed="rId2"/>
          <a:srcRect/>
          <a:stretch>
            <a:fillRect/>
          </a:stretch>
        </p:blipFill>
        <p:spPr bwMode="auto">
          <a:xfrm>
            <a:off x="6761163" y="180975"/>
            <a:ext cx="2159000" cy="1265238"/>
          </a:xfrm>
          <a:prstGeom prst="rect">
            <a:avLst/>
          </a:prstGeom>
          <a:noFill/>
          <a:ln w="9525">
            <a:noFill/>
            <a:miter lim="800000"/>
            <a:headEnd/>
            <a:tailEnd/>
          </a:ln>
        </p:spPr>
      </p:pic>
      <p:sp>
        <p:nvSpPr>
          <p:cNvPr id="2" name="Titel 1"/>
          <p:cNvSpPr>
            <a:spLocks noGrp="1"/>
          </p:cNvSpPr>
          <p:nvPr>
            <p:ph type="ctrTitle"/>
          </p:nvPr>
        </p:nvSpPr>
        <p:spPr>
          <a:xfrm>
            <a:off x="669924" y="2538376"/>
            <a:ext cx="7754939" cy="2185214"/>
          </a:xfrm>
        </p:spPr>
        <p:txBody>
          <a:bodyPr anchor="t"/>
          <a:lstStyle>
            <a:lvl1pPr>
              <a:defRPr sz="4800" cap="all">
                <a:solidFill>
                  <a:srgbClr val="8F1936"/>
                </a:solidFill>
              </a:defRPr>
            </a:lvl1pPr>
          </a:lstStyle>
          <a:p>
            <a:r>
              <a:rPr lang="de-DE" dirty="0" smtClean="0"/>
              <a:t>Mastertitelformat bearbeiten</a:t>
            </a:r>
            <a:endParaRPr lang="de-DE" dirty="0"/>
          </a:p>
        </p:txBody>
      </p:sp>
      <p:sp>
        <p:nvSpPr>
          <p:cNvPr id="3" name="Untertitel 2"/>
          <p:cNvSpPr>
            <a:spLocks noGrp="1"/>
          </p:cNvSpPr>
          <p:nvPr>
            <p:ph type="subTitle" idx="1"/>
          </p:nvPr>
        </p:nvSpPr>
        <p:spPr>
          <a:xfrm>
            <a:off x="685800" y="4800600"/>
            <a:ext cx="7739063" cy="923330"/>
          </a:xfrm>
        </p:spPr>
        <p:txBody>
          <a:bodyPr anchor="b">
            <a:noAutofit/>
          </a:bodyPr>
          <a:lstStyle>
            <a:lvl1pPr marL="0" indent="0" algn="l">
              <a:lnSpc>
                <a:spcPct val="100000"/>
              </a:lnSpc>
              <a:spcBef>
                <a:spcPts val="0"/>
              </a:spcBef>
              <a:spcAft>
                <a:spcPts val="0"/>
              </a:spcAft>
              <a:buNone/>
              <a:defRPr kumimoji="0" lang="de-DE" sz="3000" b="0" i="0" u="none" strike="noStrike" kern="0" cap="none" spc="0" normalizeH="0" baseline="0" noProof="0" dirty="0" smtClean="0">
                <a:ln>
                  <a:noFill/>
                </a:ln>
                <a:solidFill>
                  <a:srgbClr val="8F1936"/>
                </a:solidFill>
                <a:effectLst/>
                <a:uLnTx/>
                <a:uFillTx/>
                <a:latin typeface="Arial"/>
                <a:ea typeface="+mn-ea"/>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de-DE" dirty="0" smtClean="0"/>
              <a:t>Master-Untertitelformat bearbeiten</a:t>
            </a:r>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p:cSld name="Zwischentitel">
    <p:spTree>
      <p:nvGrpSpPr>
        <p:cNvPr id="1" name=""/>
        <p:cNvGrpSpPr/>
        <p:nvPr/>
      </p:nvGrpSpPr>
      <p:grpSpPr>
        <a:xfrm>
          <a:off x="0" y="0"/>
          <a:ext cx="0" cy="0"/>
          <a:chOff x="0" y="0"/>
          <a:chExt cx="0" cy="0"/>
        </a:xfrm>
      </p:grpSpPr>
      <p:grpSp>
        <p:nvGrpSpPr>
          <p:cNvPr id="3" name="Group 36"/>
          <p:cNvGrpSpPr>
            <a:grpSpLocks/>
          </p:cNvGrpSpPr>
          <p:nvPr userDrawn="1"/>
        </p:nvGrpSpPr>
        <p:grpSpPr bwMode="auto">
          <a:xfrm>
            <a:off x="0" y="1585913"/>
            <a:ext cx="7264400" cy="90487"/>
            <a:chOff x="0" y="672"/>
            <a:chExt cx="4576" cy="57"/>
          </a:xfrm>
        </p:grpSpPr>
        <p:sp>
          <p:nvSpPr>
            <p:cNvPr id="4" name="Rectangle 17"/>
            <p:cNvSpPr>
              <a:spLocks noChangeArrowheads="1"/>
            </p:cNvSpPr>
            <p:nvPr userDrawn="1"/>
          </p:nvSpPr>
          <p:spPr bwMode="auto">
            <a:xfrm>
              <a:off x="450" y="672"/>
              <a:ext cx="4126" cy="57"/>
            </a:xfrm>
            <a:prstGeom prst="rect">
              <a:avLst/>
            </a:prstGeom>
            <a:solidFill>
              <a:srgbClr val="8F1936"/>
            </a:solidFill>
            <a:ln w="9525">
              <a:noFill/>
              <a:miter lim="800000"/>
              <a:headEnd/>
              <a:tailEnd/>
            </a:ln>
          </p:spPr>
          <p:txBody>
            <a:bodyPr wrap="none" anchor="ctr"/>
            <a:lstStyle/>
            <a:p>
              <a:pPr eaLnBrk="0" hangingPunct="0">
                <a:defRPr/>
              </a:pPr>
              <a:endParaRPr lang="de-DE"/>
            </a:p>
          </p:txBody>
        </p:sp>
        <p:sp>
          <p:nvSpPr>
            <p:cNvPr id="5" name="Rectangle 18"/>
            <p:cNvSpPr>
              <a:spLocks noChangeArrowheads="1"/>
            </p:cNvSpPr>
            <p:nvPr userDrawn="1"/>
          </p:nvSpPr>
          <p:spPr bwMode="auto">
            <a:xfrm>
              <a:off x="0" y="672"/>
              <a:ext cx="453" cy="57"/>
            </a:xfrm>
            <a:prstGeom prst="rect">
              <a:avLst/>
            </a:prstGeom>
            <a:solidFill>
              <a:srgbClr val="C0C0C0"/>
            </a:solidFill>
            <a:ln w="9525">
              <a:noFill/>
              <a:miter lim="800000"/>
              <a:headEnd/>
              <a:tailEnd/>
            </a:ln>
          </p:spPr>
          <p:txBody>
            <a:bodyPr wrap="none" anchor="ctr"/>
            <a:lstStyle/>
            <a:p>
              <a:pPr eaLnBrk="0" hangingPunct="0">
                <a:defRPr/>
              </a:pPr>
              <a:endParaRPr lang="de-DE"/>
            </a:p>
          </p:txBody>
        </p:sp>
      </p:grpSp>
      <p:sp>
        <p:nvSpPr>
          <p:cNvPr id="6" name="Textfeld 5"/>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latin typeface="Bliss Light" charset="0"/>
              </a:rPr>
              <a:t>Folie </a:t>
            </a:r>
            <a:fld id="{092E12AA-8000-4076-BE09-EFEDB801CFB0}" type="slidenum">
              <a:rPr lang="de-DE" sz="900">
                <a:solidFill>
                  <a:srgbClr val="606060"/>
                </a:solidFill>
                <a:latin typeface="Bliss Light" charset="0"/>
              </a:rPr>
              <a:pPr algn="r" eaLnBrk="0" hangingPunct="0">
                <a:defRPr/>
              </a:pPr>
              <a:t>‹Nr.›</a:t>
            </a:fld>
            <a:r>
              <a:rPr lang="de-DE" sz="900">
                <a:solidFill>
                  <a:srgbClr val="606060"/>
                </a:solidFill>
                <a:latin typeface="Bliss Light" charset="0"/>
              </a:rPr>
              <a:t>  </a:t>
            </a:r>
          </a:p>
        </p:txBody>
      </p:sp>
      <p:sp>
        <p:nvSpPr>
          <p:cNvPr id="7" name="Rectangle 6"/>
          <p:cNvSpPr>
            <a:spLocks noChangeArrowheads="1"/>
          </p:cNvSpPr>
          <p:nvPr userDrawn="1"/>
        </p:nvSpPr>
        <p:spPr bwMode="auto">
          <a:xfrm>
            <a:off x="0" y="1668463"/>
            <a:ext cx="9144000" cy="4935537"/>
          </a:xfrm>
          <a:prstGeom prst="rect">
            <a:avLst/>
          </a:prstGeom>
          <a:solidFill>
            <a:srgbClr val="8F1936">
              <a:alpha val="89999"/>
            </a:srgbClr>
          </a:solidFill>
          <a:ln w="9525">
            <a:noFill/>
            <a:miter lim="800000"/>
            <a:headEnd/>
            <a:tailEnd/>
          </a:ln>
        </p:spPr>
        <p:txBody>
          <a:bodyPr wrap="none" anchor="ctr"/>
          <a:lstStyle/>
          <a:p>
            <a:pPr eaLnBrk="0" hangingPunct="0">
              <a:defRPr/>
            </a:pPr>
            <a:r>
              <a:rPr lang="de-DE"/>
              <a:t> </a:t>
            </a:r>
          </a:p>
        </p:txBody>
      </p:sp>
      <p:sp>
        <p:nvSpPr>
          <p:cNvPr id="8" name="Textfeld 7"/>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a:solidFill>
                  <a:srgbClr val="606060"/>
                </a:solidFill>
                <a:cs typeface="Arial" pitchFamily="34" charset="0"/>
              </a:rPr>
              <a:t>09. Februar 2009</a:t>
            </a:r>
          </a:p>
        </p:txBody>
      </p:sp>
      <p:sp>
        <p:nvSpPr>
          <p:cNvPr id="9" name="Textfeld 8"/>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a:solidFill>
                  <a:srgbClr val="606060"/>
                </a:solidFill>
                <a:cs typeface="Arial" pitchFamily="34" charset="0"/>
              </a:rPr>
              <a:t>PowerPoint-Folienmaster für das neue Corporate Design der Landesregierung Rheinland-Pfalz</a:t>
            </a:r>
          </a:p>
        </p:txBody>
      </p:sp>
      <p:pic>
        <p:nvPicPr>
          <p:cNvPr id="10" name="Grafik 21" descr="Logo PP Trier offiziell.JPG"/>
          <p:cNvPicPr>
            <a:picLocks noChangeAspect="1"/>
          </p:cNvPicPr>
          <p:nvPr userDrawn="1"/>
        </p:nvPicPr>
        <p:blipFill>
          <a:blip r:embed="rId2"/>
          <a:srcRect/>
          <a:stretch>
            <a:fillRect/>
          </a:stretch>
        </p:blipFill>
        <p:spPr bwMode="auto">
          <a:xfrm>
            <a:off x="6761163" y="180975"/>
            <a:ext cx="2159000" cy="1265238"/>
          </a:xfrm>
          <a:prstGeom prst="rect">
            <a:avLst/>
          </a:prstGeom>
          <a:noFill/>
          <a:ln w="9525">
            <a:noFill/>
            <a:miter lim="800000"/>
            <a:headEnd/>
            <a:tailEnd/>
          </a:ln>
        </p:spPr>
      </p:pic>
      <p:sp>
        <p:nvSpPr>
          <p:cNvPr id="2" name="Titel 1"/>
          <p:cNvSpPr>
            <a:spLocks noGrp="1"/>
          </p:cNvSpPr>
          <p:nvPr>
            <p:ph type="title"/>
          </p:nvPr>
        </p:nvSpPr>
        <p:spPr>
          <a:xfrm>
            <a:off x="689840" y="2591870"/>
            <a:ext cx="7735024" cy="1872000"/>
          </a:xfrm>
          <a:ln>
            <a:noFill/>
          </a:ln>
        </p:spPr>
        <p:txBody>
          <a:bodyPr anchor="t"/>
          <a:lstStyle>
            <a:lvl1pPr marL="0" indent="0">
              <a:buFont typeface="+mj-lt"/>
              <a:buNone/>
              <a:tabLst/>
              <a:defRPr kumimoji="0" lang="de-DE" sz="3200" b="0" i="0" u="none" strike="noStrike" kern="0" cap="all" spc="0" normalizeH="0" baseline="0" noProof="0" dirty="0" smtClean="0">
                <a:ln>
                  <a:noFill/>
                </a:ln>
                <a:solidFill>
                  <a:schemeClr val="bg1"/>
                </a:solidFill>
                <a:effectLst/>
                <a:uLnTx/>
                <a:uFillTx/>
                <a:latin typeface="Arial"/>
                <a:ea typeface="+mj-ea"/>
                <a:cs typeface="Arial"/>
              </a:defRPr>
            </a:lvl1pPr>
          </a:lstStyle>
          <a:p>
            <a:r>
              <a:rPr lang="de-DE" dirty="0" smtClean="0"/>
              <a:t>Mastertitelformat bearbeiten</a:t>
            </a:r>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preserve="1">
  <p:cSld name="1_Zwischentitel">
    <p:spTree>
      <p:nvGrpSpPr>
        <p:cNvPr id="1" name=""/>
        <p:cNvGrpSpPr/>
        <p:nvPr/>
      </p:nvGrpSpPr>
      <p:grpSpPr>
        <a:xfrm>
          <a:off x="0" y="0"/>
          <a:ext cx="0" cy="0"/>
          <a:chOff x="0" y="0"/>
          <a:chExt cx="0" cy="0"/>
        </a:xfrm>
      </p:grpSpPr>
      <p:grpSp>
        <p:nvGrpSpPr>
          <p:cNvPr id="3" name="Group 36"/>
          <p:cNvGrpSpPr>
            <a:grpSpLocks/>
          </p:cNvGrpSpPr>
          <p:nvPr userDrawn="1"/>
        </p:nvGrpSpPr>
        <p:grpSpPr bwMode="auto">
          <a:xfrm>
            <a:off x="0" y="1585913"/>
            <a:ext cx="7264400" cy="90487"/>
            <a:chOff x="0" y="672"/>
            <a:chExt cx="4576" cy="57"/>
          </a:xfrm>
        </p:grpSpPr>
        <p:sp>
          <p:nvSpPr>
            <p:cNvPr id="4" name="Rectangle 17"/>
            <p:cNvSpPr>
              <a:spLocks noChangeArrowheads="1"/>
            </p:cNvSpPr>
            <p:nvPr userDrawn="1"/>
          </p:nvSpPr>
          <p:spPr bwMode="auto">
            <a:xfrm>
              <a:off x="450" y="672"/>
              <a:ext cx="4126" cy="57"/>
            </a:xfrm>
            <a:prstGeom prst="rect">
              <a:avLst/>
            </a:prstGeom>
            <a:solidFill>
              <a:srgbClr val="8F1936"/>
            </a:solidFill>
            <a:ln w="9525">
              <a:noFill/>
              <a:miter lim="800000"/>
              <a:headEnd/>
              <a:tailEnd/>
            </a:ln>
          </p:spPr>
          <p:txBody>
            <a:bodyPr wrap="none" anchor="ctr"/>
            <a:lstStyle/>
            <a:p>
              <a:pPr eaLnBrk="0" hangingPunct="0">
                <a:defRPr/>
              </a:pPr>
              <a:endParaRPr lang="de-DE"/>
            </a:p>
          </p:txBody>
        </p:sp>
        <p:sp>
          <p:nvSpPr>
            <p:cNvPr id="5" name="Rectangle 18"/>
            <p:cNvSpPr>
              <a:spLocks noChangeArrowheads="1"/>
            </p:cNvSpPr>
            <p:nvPr userDrawn="1"/>
          </p:nvSpPr>
          <p:spPr bwMode="auto">
            <a:xfrm>
              <a:off x="0" y="672"/>
              <a:ext cx="453" cy="57"/>
            </a:xfrm>
            <a:prstGeom prst="rect">
              <a:avLst/>
            </a:prstGeom>
            <a:solidFill>
              <a:srgbClr val="C0C0C0"/>
            </a:solidFill>
            <a:ln w="9525">
              <a:noFill/>
              <a:miter lim="800000"/>
              <a:headEnd/>
              <a:tailEnd/>
            </a:ln>
          </p:spPr>
          <p:txBody>
            <a:bodyPr wrap="none" anchor="ctr"/>
            <a:lstStyle/>
            <a:p>
              <a:pPr eaLnBrk="0" hangingPunct="0">
                <a:defRPr/>
              </a:pPr>
              <a:endParaRPr lang="de-DE"/>
            </a:p>
          </p:txBody>
        </p:sp>
      </p:grpSp>
      <p:sp>
        <p:nvSpPr>
          <p:cNvPr id="6" name="Textfeld 5"/>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latin typeface="Bliss Light" charset="0"/>
              </a:rPr>
              <a:t>Folie </a:t>
            </a:r>
            <a:fld id="{EDAE2004-0F2D-450E-80B3-A1E051379756}" type="slidenum">
              <a:rPr lang="de-DE" sz="900">
                <a:solidFill>
                  <a:srgbClr val="606060"/>
                </a:solidFill>
                <a:latin typeface="Bliss Light" charset="0"/>
              </a:rPr>
              <a:pPr algn="r" eaLnBrk="0" hangingPunct="0">
                <a:defRPr/>
              </a:pPr>
              <a:t>‹Nr.›</a:t>
            </a:fld>
            <a:r>
              <a:rPr lang="de-DE" sz="900">
                <a:solidFill>
                  <a:srgbClr val="606060"/>
                </a:solidFill>
                <a:latin typeface="Bliss Light" charset="0"/>
              </a:rPr>
              <a:t>  </a:t>
            </a:r>
          </a:p>
        </p:txBody>
      </p:sp>
      <p:sp>
        <p:nvSpPr>
          <p:cNvPr id="7" name="Textfeld 6"/>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a:solidFill>
                  <a:srgbClr val="606060"/>
                </a:solidFill>
                <a:cs typeface="Arial" pitchFamily="34" charset="0"/>
              </a:rPr>
              <a:t>09. Februar 2009</a:t>
            </a:r>
          </a:p>
        </p:txBody>
      </p:sp>
      <p:sp>
        <p:nvSpPr>
          <p:cNvPr id="8" name="Textfeld 7"/>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a:solidFill>
                  <a:srgbClr val="606060"/>
                </a:solidFill>
                <a:cs typeface="Arial" pitchFamily="34" charset="0"/>
              </a:rPr>
              <a:t>PowerPoint-Folienmaster für das neue Corporate Design der Landesregierung Rheinland-Pfalz</a:t>
            </a:r>
          </a:p>
        </p:txBody>
      </p:sp>
      <p:pic>
        <p:nvPicPr>
          <p:cNvPr id="9" name="Grafik 21" descr="Logo PP Trier offiziell.JPG"/>
          <p:cNvPicPr>
            <a:picLocks noChangeAspect="1"/>
          </p:cNvPicPr>
          <p:nvPr userDrawn="1"/>
        </p:nvPicPr>
        <p:blipFill>
          <a:blip r:embed="rId2"/>
          <a:srcRect/>
          <a:stretch>
            <a:fillRect/>
          </a:stretch>
        </p:blipFill>
        <p:spPr bwMode="auto">
          <a:xfrm>
            <a:off x="6761163" y="180975"/>
            <a:ext cx="2159000" cy="1265238"/>
          </a:xfrm>
          <a:prstGeom prst="rect">
            <a:avLst/>
          </a:prstGeom>
          <a:noFill/>
          <a:ln w="9525">
            <a:noFill/>
            <a:miter lim="800000"/>
            <a:headEnd/>
            <a:tailEnd/>
          </a:ln>
        </p:spPr>
      </p:pic>
      <p:sp>
        <p:nvSpPr>
          <p:cNvPr id="2" name="Titel 1"/>
          <p:cNvSpPr>
            <a:spLocks noGrp="1"/>
          </p:cNvSpPr>
          <p:nvPr>
            <p:ph type="title"/>
          </p:nvPr>
        </p:nvSpPr>
        <p:spPr>
          <a:xfrm>
            <a:off x="689840" y="2591870"/>
            <a:ext cx="7735024" cy="1872000"/>
          </a:xfrm>
          <a:ln>
            <a:noFill/>
          </a:ln>
        </p:spPr>
        <p:txBody>
          <a:bodyPr anchor="t"/>
          <a:lstStyle>
            <a:lvl1pPr marL="0" indent="0">
              <a:buFont typeface="+mj-lt"/>
              <a:buNone/>
              <a:tabLst/>
              <a:defRPr kumimoji="0" lang="de-DE" sz="3200" b="0" i="0" u="none" strike="noStrike" kern="0" cap="all" spc="0" normalizeH="0" baseline="0" noProof="0" dirty="0" smtClean="0">
                <a:ln>
                  <a:noFill/>
                </a:ln>
                <a:solidFill>
                  <a:schemeClr val="tx2"/>
                </a:solidFill>
                <a:effectLst/>
                <a:uLnTx/>
                <a:uFillTx/>
                <a:latin typeface="Arial"/>
                <a:ea typeface="+mj-ea"/>
                <a:cs typeface="Arial"/>
              </a:defRPr>
            </a:lvl1pPr>
          </a:lstStyle>
          <a:p>
            <a:r>
              <a:rPr lang="de-DE" dirty="0" smtClean="0"/>
              <a:t>Mastertitelformat bearbeiten</a:t>
            </a:r>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Mastertitelformat bearbeiten</a:t>
            </a:r>
            <a:endParaRPr lang="de-DE" dirty="0"/>
          </a:p>
        </p:txBody>
      </p:sp>
      <p:sp>
        <p:nvSpPr>
          <p:cNvPr id="3" name="Inhaltsplatzhalter 2"/>
          <p:cNvSpPr>
            <a:spLocks noGrp="1"/>
          </p:cNvSpPr>
          <p:nvPr>
            <p:ph idx="1"/>
          </p:nvPr>
        </p:nvSpPr>
        <p:spPr>
          <a:xfrm>
            <a:off x="685800" y="1879600"/>
            <a:ext cx="7739063" cy="4573588"/>
          </a:xfrm>
        </p:spPr>
        <p:txBody>
          <a:bodyPr/>
          <a:lstStyle>
            <a:lvl5pPr marL="360363" indent="4763">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Mastertitelformat bearbeiten</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Leer">
    <p:spTree>
      <p:nvGrpSpPr>
        <p:cNvPr id="1" name=""/>
        <p:cNvGrpSpPr/>
        <p:nvPr/>
      </p:nvGrpSpPr>
      <p:grpSpPr>
        <a:xfrm>
          <a:off x="0" y="0"/>
          <a:ext cx="0" cy="0"/>
          <a:chOff x="0" y="0"/>
          <a:chExt cx="0" cy="0"/>
        </a:xfrm>
      </p:grpSpPr>
      <p:grpSp>
        <p:nvGrpSpPr>
          <p:cNvPr id="3" name="Group 36"/>
          <p:cNvGrpSpPr>
            <a:grpSpLocks/>
          </p:cNvGrpSpPr>
          <p:nvPr userDrawn="1"/>
        </p:nvGrpSpPr>
        <p:grpSpPr bwMode="auto">
          <a:xfrm>
            <a:off x="0" y="1584325"/>
            <a:ext cx="7264400" cy="90488"/>
            <a:chOff x="0" y="671"/>
            <a:chExt cx="4576" cy="57"/>
          </a:xfrm>
        </p:grpSpPr>
        <p:sp>
          <p:nvSpPr>
            <p:cNvPr id="4" name="Rectangle 17"/>
            <p:cNvSpPr>
              <a:spLocks noChangeArrowheads="1"/>
            </p:cNvSpPr>
            <p:nvPr userDrawn="1"/>
          </p:nvSpPr>
          <p:spPr bwMode="auto">
            <a:xfrm>
              <a:off x="450" y="671"/>
              <a:ext cx="4126" cy="57"/>
            </a:xfrm>
            <a:prstGeom prst="rect">
              <a:avLst/>
            </a:prstGeom>
            <a:solidFill>
              <a:srgbClr val="8F1936"/>
            </a:solidFill>
            <a:ln w="9525">
              <a:noFill/>
              <a:miter lim="800000"/>
              <a:headEnd/>
              <a:tailEnd/>
            </a:ln>
          </p:spPr>
          <p:txBody>
            <a:bodyPr wrap="none" anchor="ctr"/>
            <a:lstStyle/>
            <a:p>
              <a:pPr eaLnBrk="0" hangingPunct="0">
                <a:defRPr/>
              </a:pPr>
              <a:endParaRPr lang="de-DE"/>
            </a:p>
          </p:txBody>
        </p:sp>
        <p:sp>
          <p:nvSpPr>
            <p:cNvPr id="5" name="Rectangle 18"/>
            <p:cNvSpPr>
              <a:spLocks noChangeArrowheads="1"/>
            </p:cNvSpPr>
            <p:nvPr userDrawn="1"/>
          </p:nvSpPr>
          <p:spPr bwMode="auto">
            <a:xfrm>
              <a:off x="0" y="671"/>
              <a:ext cx="453" cy="57"/>
            </a:xfrm>
            <a:prstGeom prst="rect">
              <a:avLst/>
            </a:prstGeom>
            <a:solidFill>
              <a:srgbClr val="C0C0C0"/>
            </a:solidFill>
            <a:ln w="9525">
              <a:noFill/>
              <a:miter lim="800000"/>
              <a:headEnd/>
              <a:tailEnd/>
            </a:ln>
          </p:spPr>
          <p:txBody>
            <a:bodyPr wrap="none" anchor="ctr"/>
            <a:lstStyle/>
            <a:p>
              <a:pPr eaLnBrk="0" hangingPunct="0">
                <a:defRPr/>
              </a:pPr>
              <a:endParaRPr lang="de-DE"/>
            </a:p>
          </p:txBody>
        </p:sp>
      </p:grpSp>
      <p:sp>
        <p:nvSpPr>
          <p:cNvPr id="6" name="Line 32"/>
          <p:cNvSpPr>
            <a:spLocks noChangeShapeType="1"/>
          </p:cNvSpPr>
          <p:nvPr userDrawn="1"/>
        </p:nvSpPr>
        <p:spPr bwMode="auto">
          <a:xfrm>
            <a:off x="0" y="6600825"/>
            <a:ext cx="9144000" cy="0"/>
          </a:xfrm>
          <a:prstGeom prst="line">
            <a:avLst/>
          </a:prstGeom>
          <a:noFill/>
          <a:ln w="9525">
            <a:solidFill>
              <a:srgbClr val="C0C0C0"/>
            </a:solidFill>
            <a:round/>
            <a:headEnd/>
            <a:tailEnd/>
          </a:ln>
        </p:spPr>
        <p:txBody>
          <a:bodyPr wrap="none" anchor="ctr"/>
          <a:lstStyle/>
          <a:p>
            <a:pPr eaLnBrk="0" hangingPunct="0">
              <a:defRPr/>
            </a:pPr>
            <a:endParaRPr lang="de-DE" dirty="0">
              <a:latin typeface="Arial" pitchFamily="-112" charset="0"/>
              <a:ea typeface="ＭＳ Ｐゴシック" pitchFamily="-112" charset="-128"/>
              <a:cs typeface="ＭＳ Ｐゴシック" pitchFamily="-112" charset="-128"/>
            </a:endParaRPr>
          </a:p>
        </p:txBody>
      </p:sp>
      <p:sp>
        <p:nvSpPr>
          <p:cNvPr id="8" name="Textfeld 7"/>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cs typeface="Arial" pitchFamily="34" charset="0"/>
              </a:rPr>
              <a:t>Folie </a:t>
            </a:r>
            <a:fld id="{F42948CD-ED3A-4E0B-878B-C42FA44376D9}" type="slidenum">
              <a:rPr lang="de-DE" sz="900">
                <a:solidFill>
                  <a:srgbClr val="606060"/>
                </a:solidFill>
                <a:cs typeface="Arial" pitchFamily="34" charset="0"/>
              </a:rPr>
              <a:pPr algn="r" eaLnBrk="0" hangingPunct="0">
                <a:defRPr/>
              </a:pPr>
              <a:t>‹Nr.›</a:t>
            </a:fld>
            <a:r>
              <a:rPr lang="de-DE" sz="900">
                <a:solidFill>
                  <a:srgbClr val="606060"/>
                </a:solidFill>
                <a:cs typeface="Arial" pitchFamily="34" charset="0"/>
              </a:rPr>
              <a:t>  </a:t>
            </a:r>
          </a:p>
        </p:txBody>
      </p:sp>
      <p:sp>
        <p:nvSpPr>
          <p:cNvPr id="9" name="Textfeld 8"/>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a:solidFill>
                  <a:srgbClr val="606060"/>
                </a:solidFill>
                <a:cs typeface="Arial" pitchFamily="34" charset="0"/>
              </a:rPr>
              <a:t>PowerPoint-Folienmaster für das neue Corporate Design der Landesregierung Rheinland-Pfalz</a:t>
            </a:r>
          </a:p>
        </p:txBody>
      </p:sp>
      <p:sp>
        <p:nvSpPr>
          <p:cNvPr id="10" name="Textfeld 9"/>
          <p:cNvSpPr txBox="1"/>
          <p:nvPr userDrawn="1"/>
        </p:nvSpPr>
        <p:spPr>
          <a:xfrm>
            <a:off x="6003925" y="6604000"/>
            <a:ext cx="1260475" cy="254000"/>
          </a:xfrm>
          <a:prstGeom prst="rect">
            <a:avLst/>
          </a:prstGeom>
          <a:noFill/>
        </p:spPr>
        <p:txBody>
          <a:bodyPr lIns="0" tIns="0" rIns="0" bIns="0" anchor="ctr"/>
          <a:lstStyle/>
          <a:p>
            <a:pPr algn="r" eaLnBrk="0" hangingPunct="0">
              <a:defRPr/>
            </a:pPr>
            <a:r>
              <a:rPr lang="de-DE" sz="900">
                <a:solidFill>
                  <a:srgbClr val="606060"/>
                </a:solidFill>
                <a:cs typeface="Arial" pitchFamily="34" charset="0"/>
              </a:rPr>
              <a:t>09. Februar 2009</a:t>
            </a:r>
          </a:p>
        </p:txBody>
      </p:sp>
      <p:sp>
        <p:nvSpPr>
          <p:cNvPr id="11" name="Rectangle 18"/>
          <p:cNvSpPr>
            <a:spLocks noChangeArrowheads="1"/>
          </p:cNvSpPr>
          <p:nvPr userDrawn="1"/>
        </p:nvSpPr>
        <p:spPr bwMode="auto">
          <a:xfrm>
            <a:off x="0" y="1571625"/>
            <a:ext cx="7559675" cy="144463"/>
          </a:xfrm>
          <a:prstGeom prst="rect">
            <a:avLst/>
          </a:prstGeom>
          <a:solidFill>
            <a:schemeClr val="bg1"/>
          </a:solidFill>
          <a:ln w="9525">
            <a:noFill/>
            <a:miter lim="800000"/>
            <a:headEnd/>
            <a:tailEnd/>
          </a:ln>
        </p:spPr>
        <p:txBody>
          <a:bodyPr wrap="none" anchor="ctr"/>
          <a:lstStyle/>
          <a:p>
            <a:pPr eaLnBrk="0" hangingPunct="0">
              <a:defRPr/>
            </a:pPr>
            <a:endParaRPr lang="de-DE"/>
          </a:p>
        </p:txBody>
      </p:sp>
      <p:pic>
        <p:nvPicPr>
          <p:cNvPr id="12" name="Grafik 21" descr="Logo PP Trier offiziell.JPG"/>
          <p:cNvPicPr>
            <a:picLocks noChangeAspect="1"/>
          </p:cNvPicPr>
          <p:nvPr userDrawn="1"/>
        </p:nvPicPr>
        <p:blipFill>
          <a:blip r:embed="rId2"/>
          <a:srcRect/>
          <a:stretch>
            <a:fillRect/>
          </a:stretch>
        </p:blipFill>
        <p:spPr bwMode="auto">
          <a:xfrm>
            <a:off x="6761163" y="180975"/>
            <a:ext cx="2159000" cy="1265238"/>
          </a:xfrm>
          <a:prstGeom prst="rect">
            <a:avLst/>
          </a:prstGeom>
          <a:noFill/>
          <a:ln w="9525">
            <a:noFill/>
            <a:miter lim="800000"/>
            <a:headEnd/>
            <a:tailEnd/>
          </a:ln>
        </p:spPr>
      </p:pic>
      <p:sp>
        <p:nvSpPr>
          <p:cNvPr id="7" name="Titel 6"/>
          <p:cNvSpPr>
            <a:spLocks noGrp="1"/>
          </p:cNvSpPr>
          <p:nvPr>
            <p:ph type="title"/>
          </p:nvPr>
        </p:nvSpPr>
        <p:spPr>
          <a:xfrm>
            <a:off x="687162" y="446174"/>
            <a:ext cx="5838825" cy="432000"/>
          </a:xfrm>
        </p:spPr>
        <p:txBody>
          <a:bodyPr/>
          <a:lstStyle/>
          <a:p>
            <a:r>
              <a:rPr lang="de-DE" dirty="0" smtClean="0"/>
              <a:t>Mastertitelformat</a:t>
            </a:r>
            <a:endParaRPr lang="de-DE" dirty="0"/>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Le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1668463"/>
            <a:ext cx="9144000" cy="4935537"/>
          </a:xfrm>
          <a:prstGeom prst="rect">
            <a:avLst/>
          </a:prstGeom>
          <a:solidFill>
            <a:srgbClr val="8F1936">
              <a:alpha val="89999"/>
            </a:srgbClr>
          </a:solidFill>
          <a:ln w="9525">
            <a:noFill/>
            <a:miter lim="800000"/>
            <a:headEnd/>
            <a:tailEnd/>
          </a:ln>
        </p:spPr>
        <p:txBody>
          <a:bodyPr wrap="none" anchor="ctr"/>
          <a:lstStyle/>
          <a:p>
            <a:pPr eaLnBrk="0" hangingPunct="0">
              <a:defRPr/>
            </a:pPr>
            <a:r>
              <a:rPr lang="de-DE"/>
              <a:t> </a:t>
            </a:r>
          </a:p>
        </p:txBody>
      </p:sp>
      <p:sp>
        <p:nvSpPr>
          <p:cNvPr id="2" name="Titel 1"/>
          <p:cNvSpPr>
            <a:spLocks noGrp="1"/>
          </p:cNvSpPr>
          <p:nvPr>
            <p:ph type="title"/>
          </p:nvPr>
        </p:nvSpPr>
        <p:spPr>
          <a:xfrm>
            <a:off x="714375" y="2667000"/>
            <a:ext cx="7720013" cy="923925"/>
          </a:xfrm>
        </p:spPr>
        <p:txBody>
          <a:bodyPr anchor="t"/>
          <a:lstStyle>
            <a:lvl1pPr>
              <a:defRPr>
                <a:solidFill>
                  <a:schemeClr val="bg1"/>
                </a:solidFill>
              </a:defRPr>
            </a:lvl1pPr>
          </a:lstStyle>
          <a:p>
            <a:r>
              <a:rPr lang="de-DE" dirty="0" smtClean="0"/>
              <a:t>Mastertitelformat bearbeiten</a:t>
            </a:r>
            <a:endParaRPr lang="de-DE" dirty="0"/>
          </a:p>
        </p:txBody>
      </p:sp>
      <p:sp>
        <p:nvSpPr>
          <p:cNvPr id="3" name="Inhaltsplatzhalter 2"/>
          <p:cNvSpPr>
            <a:spLocks noGrp="1"/>
          </p:cNvSpPr>
          <p:nvPr>
            <p:ph idx="1"/>
          </p:nvPr>
        </p:nvSpPr>
        <p:spPr>
          <a:xfrm>
            <a:off x="685800" y="4114800"/>
            <a:ext cx="7748587" cy="2338388"/>
          </a:xfrm>
        </p:spPr>
        <p:txBody>
          <a:bodyPr/>
          <a:lstStyle>
            <a:lvl1pPr marL="0" algn="l">
              <a:lnSpc>
                <a:spcPct val="100000"/>
              </a:lnSpc>
              <a:spcBef>
                <a:spcPts val="0"/>
              </a:spcBef>
              <a:defRPr sz="2400">
                <a:solidFill>
                  <a:srgbClr val="CCCCCC"/>
                </a:solidFill>
              </a:defRPr>
            </a:lvl1pPr>
            <a:lvl2pPr marL="0" indent="-1588" algn="l">
              <a:lnSpc>
                <a:spcPct val="100000"/>
              </a:lnSpc>
              <a:spcBef>
                <a:spcPts val="0"/>
              </a:spcBef>
              <a:defRPr sz="2400">
                <a:solidFill>
                  <a:srgbClr val="CCCCCC"/>
                </a:solidFill>
              </a:defRPr>
            </a:lvl2pPr>
            <a:lvl3pPr marL="0" indent="-1588" algn="l">
              <a:lnSpc>
                <a:spcPct val="100000"/>
              </a:lnSpc>
              <a:spcBef>
                <a:spcPts val="0"/>
              </a:spcBef>
              <a:buNone/>
              <a:defRPr sz="2400">
                <a:solidFill>
                  <a:srgbClr val="CCCCCC"/>
                </a:solidFill>
              </a:defRPr>
            </a:lvl3pPr>
            <a:lvl4pPr marL="0" indent="-1588" algn="l">
              <a:lnSpc>
                <a:spcPct val="100000"/>
              </a:lnSpc>
              <a:spcBef>
                <a:spcPts val="0"/>
              </a:spcBef>
              <a:buNone/>
              <a:defRPr sz="2400">
                <a:solidFill>
                  <a:srgbClr val="CCCCCC"/>
                </a:solidFill>
              </a:defRPr>
            </a:lvl4pPr>
            <a:lvl5pPr marL="0" indent="-1588" algn="l">
              <a:lnSpc>
                <a:spcPct val="100000"/>
              </a:lnSpc>
              <a:spcBef>
                <a:spcPts val="0"/>
              </a:spcBef>
              <a:defRPr sz="2400">
                <a:solidFill>
                  <a:srgbClr val="CCCCCC"/>
                </a:solidFill>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38150"/>
            <a:ext cx="5838825" cy="923925"/>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p>
            <a:pPr lvl="0"/>
            <a:r>
              <a:rPr lang="de-DE" smtClean="0"/>
              <a:t>Mastertitelformat bearbeiten</a:t>
            </a:r>
          </a:p>
        </p:txBody>
      </p:sp>
      <p:sp>
        <p:nvSpPr>
          <p:cNvPr id="3075" name="Rectangle 3"/>
          <p:cNvSpPr>
            <a:spLocks noGrp="1" noChangeArrowheads="1"/>
          </p:cNvSpPr>
          <p:nvPr>
            <p:ph type="body" idx="1"/>
          </p:nvPr>
        </p:nvSpPr>
        <p:spPr bwMode="auto">
          <a:xfrm>
            <a:off x="685800" y="1879600"/>
            <a:ext cx="7739063" cy="4573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grpSp>
        <p:nvGrpSpPr>
          <p:cNvPr id="3076" name="Group 36"/>
          <p:cNvGrpSpPr>
            <a:grpSpLocks/>
          </p:cNvGrpSpPr>
          <p:nvPr userDrawn="1"/>
        </p:nvGrpSpPr>
        <p:grpSpPr bwMode="auto">
          <a:xfrm>
            <a:off x="0" y="1584325"/>
            <a:ext cx="7264400" cy="90488"/>
            <a:chOff x="0" y="671"/>
            <a:chExt cx="4576" cy="57"/>
          </a:xfrm>
        </p:grpSpPr>
        <p:sp>
          <p:nvSpPr>
            <p:cNvPr id="1041" name="Rectangle 17"/>
            <p:cNvSpPr>
              <a:spLocks noChangeArrowheads="1"/>
            </p:cNvSpPr>
            <p:nvPr userDrawn="1"/>
          </p:nvSpPr>
          <p:spPr bwMode="auto">
            <a:xfrm>
              <a:off x="450" y="671"/>
              <a:ext cx="4126" cy="57"/>
            </a:xfrm>
            <a:prstGeom prst="rect">
              <a:avLst/>
            </a:prstGeom>
            <a:solidFill>
              <a:srgbClr val="8F1936"/>
            </a:solidFill>
            <a:ln w="9525">
              <a:noFill/>
              <a:miter lim="800000"/>
              <a:headEnd/>
              <a:tailEnd/>
            </a:ln>
          </p:spPr>
          <p:txBody>
            <a:bodyPr wrap="none" anchor="ctr"/>
            <a:lstStyle/>
            <a:p>
              <a:pPr eaLnBrk="0" hangingPunct="0">
                <a:defRPr/>
              </a:pPr>
              <a:endParaRPr lang="de-DE"/>
            </a:p>
          </p:txBody>
        </p:sp>
        <p:sp>
          <p:nvSpPr>
            <p:cNvPr id="1042" name="Rectangle 18"/>
            <p:cNvSpPr>
              <a:spLocks noChangeArrowheads="1"/>
            </p:cNvSpPr>
            <p:nvPr userDrawn="1"/>
          </p:nvSpPr>
          <p:spPr bwMode="auto">
            <a:xfrm>
              <a:off x="0" y="671"/>
              <a:ext cx="453" cy="57"/>
            </a:xfrm>
            <a:prstGeom prst="rect">
              <a:avLst/>
            </a:prstGeom>
            <a:solidFill>
              <a:srgbClr val="C0C0C0"/>
            </a:solidFill>
            <a:ln w="9525">
              <a:noFill/>
              <a:miter lim="800000"/>
              <a:headEnd/>
              <a:tailEnd/>
            </a:ln>
          </p:spPr>
          <p:txBody>
            <a:bodyPr wrap="none" anchor="ctr"/>
            <a:lstStyle/>
            <a:p>
              <a:pPr eaLnBrk="0" hangingPunct="0">
                <a:defRPr/>
              </a:pPr>
              <a:endParaRPr lang="de-DE"/>
            </a:p>
          </p:txBody>
        </p:sp>
      </p:grpSp>
      <p:sp>
        <p:nvSpPr>
          <p:cNvPr id="1056" name="Line 32"/>
          <p:cNvSpPr>
            <a:spLocks noChangeShapeType="1"/>
          </p:cNvSpPr>
          <p:nvPr userDrawn="1"/>
        </p:nvSpPr>
        <p:spPr bwMode="auto">
          <a:xfrm>
            <a:off x="0" y="6600825"/>
            <a:ext cx="9144000" cy="0"/>
          </a:xfrm>
          <a:prstGeom prst="line">
            <a:avLst/>
          </a:prstGeom>
          <a:noFill/>
          <a:ln w="9525">
            <a:solidFill>
              <a:srgbClr val="C0C0C0"/>
            </a:solidFill>
            <a:round/>
            <a:headEnd/>
            <a:tailEnd/>
          </a:ln>
        </p:spPr>
        <p:txBody>
          <a:bodyPr wrap="none" anchor="ctr"/>
          <a:lstStyle/>
          <a:p>
            <a:pPr eaLnBrk="0" hangingPunct="0">
              <a:defRPr/>
            </a:pPr>
            <a:endParaRPr lang="de-DE" dirty="0">
              <a:latin typeface="Arial" pitchFamily="-112" charset="0"/>
              <a:ea typeface="ＭＳ Ｐゴシック" pitchFamily="-112" charset="-128"/>
              <a:cs typeface="ＭＳ Ｐゴシック" pitchFamily="-112" charset="-128"/>
            </a:endParaRPr>
          </a:p>
        </p:txBody>
      </p:sp>
      <p:sp>
        <p:nvSpPr>
          <p:cNvPr id="14" name="Textfeld 13"/>
          <p:cNvSpPr txBox="1"/>
          <p:nvPr userDrawn="1"/>
        </p:nvSpPr>
        <p:spPr>
          <a:xfrm>
            <a:off x="7264400" y="6604000"/>
            <a:ext cx="1160463" cy="254000"/>
          </a:xfrm>
          <a:prstGeom prst="rect">
            <a:avLst/>
          </a:prstGeom>
          <a:noFill/>
        </p:spPr>
        <p:txBody>
          <a:bodyPr lIns="0" tIns="0" rIns="0" bIns="0" anchor="ctr"/>
          <a:lstStyle/>
          <a:p>
            <a:pPr algn="r" eaLnBrk="0" hangingPunct="0">
              <a:defRPr/>
            </a:pPr>
            <a:r>
              <a:rPr lang="de-DE" sz="900">
                <a:solidFill>
                  <a:srgbClr val="606060"/>
                </a:solidFill>
                <a:cs typeface="Arial" pitchFamily="34" charset="0"/>
              </a:rPr>
              <a:t>Folie </a:t>
            </a:r>
            <a:fld id="{1F32DAF4-4109-46BD-BF2E-5B45A6F3977D}" type="slidenum">
              <a:rPr lang="de-DE" sz="900">
                <a:solidFill>
                  <a:srgbClr val="606060"/>
                </a:solidFill>
                <a:cs typeface="Arial" pitchFamily="34" charset="0"/>
              </a:rPr>
              <a:pPr algn="r" eaLnBrk="0" hangingPunct="0">
                <a:defRPr/>
              </a:pPr>
              <a:t>‹Nr.›</a:t>
            </a:fld>
            <a:r>
              <a:rPr lang="de-DE" sz="900">
                <a:solidFill>
                  <a:srgbClr val="606060"/>
                </a:solidFill>
                <a:cs typeface="Arial" pitchFamily="34" charset="0"/>
              </a:rPr>
              <a:t>  </a:t>
            </a:r>
          </a:p>
        </p:txBody>
      </p:sp>
      <p:sp>
        <p:nvSpPr>
          <p:cNvPr id="15" name="Textfeld 14"/>
          <p:cNvSpPr txBox="1"/>
          <p:nvPr userDrawn="1"/>
        </p:nvSpPr>
        <p:spPr>
          <a:xfrm>
            <a:off x="714375" y="6604000"/>
            <a:ext cx="5040313" cy="254000"/>
          </a:xfrm>
          <a:prstGeom prst="rect">
            <a:avLst/>
          </a:prstGeom>
          <a:noFill/>
        </p:spPr>
        <p:txBody>
          <a:bodyPr lIns="0" tIns="0" rIns="0" bIns="0" anchor="ctr"/>
          <a:lstStyle/>
          <a:p>
            <a:pPr eaLnBrk="0" hangingPunct="0">
              <a:defRPr/>
            </a:pPr>
            <a:r>
              <a:rPr lang="de-DE" sz="900" dirty="0" err="1" smtClean="0">
                <a:solidFill>
                  <a:srgbClr val="606060"/>
                </a:solidFill>
                <a:cs typeface="Arial" pitchFamily="34" charset="0"/>
              </a:rPr>
              <a:t>PK´in</a:t>
            </a:r>
            <a:r>
              <a:rPr lang="de-DE" sz="900" smtClean="0">
                <a:solidFill>
                  <a:srgbClr val="606060"/>
                </a:solidFill>
                <a:cs typeface="Arial" pitchFamily="34" charset="0"/>
              </a:rPr>
              <a:t> Geisen</a:t>
            </a:r>
            <a:r>
              <a:rPr lang="de-DE" sz="900" baseline="0" dirty="0" smtClean="0">
                <a:solidFill>
                  <a:srgbClr val="606060"/>
                </a:solidFill>
                <a:cs typeface="Arial" pitchFamily="34" charset="0"/>
              </a:rPr>
              <a:t>, PI Bernkastel-Kues</a:t>
            </a:r>
            <a:endParaRPr lang="de-DE" sz="900" dirty="0">
              <a:solidFill>
                <a:srgbClr val="606060"/>
              </a:solidFill>
              <a:cs typeface="Arial" pitchFamily="34" charset="0"/>
            </a:endParaRPr>
          </a:p>
        </p:txBody>
      </p:sp>
      <p:pic>
        <p:nvPicPr>
          <p:cNvPr id="3081" name="Grafik 21" descr="Logo PP Trier offiziell.JPG"/>
          <p:cNvPicPr>
            <a:picLocks noChangeAspect="1"/>
          </p:cNvPicPr>
          <p:nvPr userDrawn="1"/>
        </p:nvPicPr>
        <p:blipFill>
          <a:blip r:embed="rId11"/>
          <a:srcRect/>
          <a:stretch>
            <a:fillRect/>
          </a:stretch>
        </p:blipFill>
        <p:spPr bwMode="auto">
          <a:xfrm>
            <a:off x="6761163" y="180975"/>
            <a:ext cx="2159000" cy="12652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1" r:id="rId5"/>
    <p:sldLayoutId id="2147483982" r:id="rId6"/>
    <p:sldLayoutId id="2147483989" r:id="rId7"/>
    <p:sldLayoutId id="2147483984" r:id="rId8"/>
    <p:sldLayoutId id="2147483990" r:id="rId9"/>
  </p:sldLayoutIdLst>
  <p:timing>
    <p:tnLst>
      <p:par>
        <p:cTn id="1" dur="indefinite" restart="never" nodeType="tmRoot"/>
      </p:par>
    </p:tnLst>
  </p:timing>
  <p:txStyles>
    <p:titleStyle>
      <a:lvl1pPr algn="l" rtl="0" eaLnBrk="0" fontAlgn="base" hangingPunct="0">
        <a:spcBef>
          <a:spcPct val="0"/>
        </a:spcBef>
        <a:spcAft>
          <a:spcPct val="0"/>
        </a:spcAft>
        <a:defRPr sz="3200" cap="all">
          <a:solidFill>
            <a:srgbClr val="8F1936"/>
          </a:solidFill>
          <a:latin typeface="Arial"/>
          <a:ea typeface="ＭＳ Ｐゴシック" pitchFamily="-107" charset="-128"/>
          <a:cs typeface="ＭＳ Ｐゴシック" pitchFamily="-107" charset="-128"/>
        </a:defRPr>
      </a:lvl1pPr>
      <a:lvl2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200">
          <a:solidFill>
            <a:srgbClr val="8F1936"/>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6pPr>
      <a:lvl7pPr marL="9144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7pPr>
      <a:lvl8pPr marL="13716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8pPr>
      <a:lvl9pPr marL="1828800" algn="l" rtl="0" fontAlgn="base">
        <a:spcBef>
          <a:spcPct val="0"/>
        </a:spcBef>
        <a:spcAft>
          <a:spcPct val="0"/>
        </a:spcAft>
        <a:defRPr sz="3000">
          <a:solidFill>
            <a:srgbClr val="8F1936"/>
          </a:solidFill>
          <a:latin typeface="Bliss Regular" pitchFamily="-112" charset="0"/>
          <a:ea typeface="ＭＳ Ｐゴシック" pitchFamily="-112" charset="-128"/>
          <a:cs typeface="ＭＳ Ｐゴシック" pitchFamily="-112" charset="-128"/>
        </a:defRPr>
      </a:lvl9pPr>
    </p:titleStyle>
    <p:bodyStyle>
      <a:lvl1pPr marL="342900" indent="-342900" algn="l" rtl="0" eaLnBrk="0" fontAlgn="base" hangingPunct="0">
        <a:lnSpc>
          <a:spcPct val="90000"/>
        </a:lnSpc>
        <a:spcBef>
          <a:spcPts val="1400"/>
        </a:spcBef>
        <a:spcAft>
          <a:spcPct val="0"/>
        </a:spcAft>
        <a:defRPr sz="3200">
          <a:solidFill>
            <a:srgbClr val="8F1936"/>
          </a:solidFill>
          <a:latin typeface="Arial"/>
          <a:ea typeface="ＭＳ Ｐゴシック" pitchFamily="-107" charset="-128"/>
          <a:cs typeface="ＭＳ Ｐゴシック" pitchFamily="-107" charset="-128"/>
        </a:defRPr>
      </a:lvl1pPr>
      <a:lvl2pPr marL="1588" indent="-1588" algn="l" rtl="0" eaLnBrk="0" fontAlgn="base" hangingPunct="0">
        <a:lnSpc>
          <a:spcPct val="90000"/>
        </a:lnSpc>
        <a:spcBef>
          <a:spcPts val="800"/>
        </a:spcBef>
        <a:spcAft>
          <a:spcPct val="0"/>
        </a:spcAft>
        <a:defRPr sz="2800">
          <a:solidFill>
            <a:schemeClr val="tx1"/>
          </a:solidFill>
          <a:latin typeface="Arial"/>
          <a:ea typeface="ＭＳ Ｐゴシック" pitchFamily="-65" charset="-128"/>
          <a:cs typeface="Arial"/>
        </a:defRPr>
      </a:lvl2pPr>
      <a:lvl3pPr marL="363538" indent="-363538" algn="l" rtl="0" eaLnBrk="0" fontAlgn="base" hangingPunct="0">
        <a:lnSpc>
          <a:spcPct val="90000"/>
        </a:lnSpc>
        <a:spcBef>
          <a:spcPts val="1400"/>
        </a:spcBef>
        <a:spcAft>
          <a:spcPct val="0"/>
        </a:spcAft>
        <a:buClr>
          <a:srgbClr val="8F1936"/>
        </a:buClr>
        <a:buFont typeface="Bliss Regular" charset="0"/>
        <a:buAutoNum type="arabicPeriod"/>
        <a:tabLst>
          <a:tab pos="357188" algn="l"/>
        </a:tabLst>
        <a:defRPr sz="2800">
          <a:solidFill>
            <a:schemeClr val="tx1"/>
          </a:solidFill>
          <a:latin typeface="Arial"/>
          <a:ea typeface="ＭＳ Ｐゴシック" pitchFamily="-65" charset="-128"/>
          <a:cs typeface="Arial"/>
        </a:defRPr>
      </a:lvl3pPr>
      <a:lvl4pPr marL="358775" indent="-358775" algn="l" rtl="0" eaLnBrk="0" fontAlgn="base" hangingPunct="0">
        <a:lnSpc>
          <a:spcPct val="90000"/>
        </a:lnSpc>
        <a:spcBef>
          <a:spcPts val="1400"/>
        </a:spcBef>
        <a:spcAft>
          <a:spcPct val="0"/>
        </a:spcAft>
        <a:buClr>
          <a:srgbClr val="8F1936"/>
        </a:buClr>
        <a:buFont typeface="Wingdings" pitchFamily="2" charset="2"/>
        <a:buChar char="§"/>
        <a:tabLst>
          <a:tab pos="363538" algn="l"/>
        </a:tabLst>
        <a:defRPr sz="2800">
          <a:solidFill>
            <a:schemeClr val="tx1"/>
          </a:solidFill>
          <a:latin typeface="Arial"/>
          <a:ea typeface="ＭＳ Ｐゴシック" pitchFamily="-65" charset="-128"/>
          <a:cs typeface="Arial"/>
        </a:defRPr>
      </a:lvl4pPr>
      <a:lvl5pPr marL="360363" indent="4763" algn="l" rtl="0" eaLnBrk="0" fontAlgn="base" hangingPunct="0">
        <a:lnSpc>
          <a:spcPct val="90000"/>
        </a:lnSpc>
        <a:spcBef>
          <a:spcPts val="400"/>
        </a:spcBef>
        <a:spcAft>
          <a:spcPct val="0"/>
        </a:spcAft>
        <a:defRPr sz="2400">
          <a:solidFill>
            <a:srgbClr val="606060"/>
          </a:solidFill>
          <a:latin typeface="Arial"/>
          <a:ea typeface="ＭＳ Ｐゴシック" pitchFamily="-65" charset="-128"/>
          <a:cs typeface="Arial"/>
        </a:defRPr>
      </a:lvl5pPr>
      <a:lvl6pPr marL="846138" algn="l" rtl="0" fontAlgn="base">
        <a:lnSpc>
          <a:spcPct val="80000"/>
        </a:lnSpc>
        <a:spcBef>
          <a:spcPct val="0"/>
        </a:spcBef>
        <a:spcAft>
          <a:spcPct val="20000"/>
        </a:spcAft>
        <a:defRPr sz="2600">
          <a:solidFill>
            <a:schemeClr val="bg2"/>
          </a:solidFill>
          <a:latin typeface="+mn-lt"/>
          <a:ea typeface="+mn-ea"/>
        </a:defRPr>
      </a:lvl6pPr>
      <a:lvl7pPr marL="1303338" algn="l" rtl="0" fontAlgn="base">
        <a:lnSpc>
          <a:spcPct val="80000"/>
        </a:lnSpc>
        <a:spcBef>
          <a:spcPct val="0"/>
        </a:spcBef>
        <a:spcAft>
          <a:spcPct val="20000"/>
        </a:spcAft>
        <a:defRPr sz="2600">
          <a:solidFill>
            <a:schemeClr val="bg2"/>
          </a:solidFill>
          <a:latin typeface="+mn-lt"/>
          <a:ea typeface="+mn-ea"/>
        </a:defRPr>
      </a:lvl7pPr>
      <a:lvl8pPr marL="1760538" algn="l" rtl="0" fontAlgn="base">
        <a:lnSpc>
          <a:spcPct val="80000"/>
        </a:lnSpc>
        <a:spcBef>
          <a:spcPct val="0"/>
        </a:spcBef>
        <a:spcAft>
          <a:spcPct val="20000"/>
        </a:spcAft>
        <a:defRPr sz="2600">
          <a:solidFill>
            <a:schemeClr val="bg2"/>
          </a:solidFill>
          <a:latin typeface="+mn-lt"/>
          <a:ea typeface="+mn-ea"/>
        </a:defRPr>
      </a:lvl8pPr>
      <a:lvl9pPr marL="2217738" algn="l" rtl="0" fontAlgn="base">
        <a:lnSpc>
          <a:spcPct val="80000"/>
        </a:lnSpc>
        <a:spcBef>
          <a:spcPct val="0"/>
        </a:spcBef>
        <a:spcAft>
          <a:spcPct val="20000"/>
        </a:spcAft>
        <a:defRPr sz="2600">
          <a:solidFill>
            <a:schemeClr val="bg2"/>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ctr"/>
            <a:r>
              <a:rPr lang="de-DE" sz="4000" dirty="0">
                <a:solidFill>
                  <a:srgbClr val="00B0F0"/>
                </a:solidFill>
              </a:rPr>
              <a:t>Die </a:t>
            </a:r>
            <a:r>
              <a:rPr lang="de-DE" sz="4000" dirty="0" smtClean="0">
                <a:solidFill>
                  <a:srgbClr val="00B0F0"/>
                </a:solidFill>
              </a:rPr>
              <a:t>Jugendverkehrsschulen</a:t>
            </a:r>
            <a:br>
              <a:rPr lang="de-DE" sz="4000" dirty="0" smtClean="0">
                <a:solidFill>
                  <a:srgbClr val="00B0F0"/>
                </a:solidFill>
              </a:rPr>
            </a:br>
            <a:r>
              <a:rPr lang="de-DE" sz="2800" dirty="0" smtClean="0">
                <a:solidFill>
                  <a:srgbClr val="00B0F0"/>
                </a:solidFill>
              </a:rPr>
              <a:t/>
            </a:r>
            <a:br>
              <a:rPr lang="de-DE" sz="2800" dirty="0" smtClean="0">
                <a:solidFill>
                  <a:srgbClr val="00B0F0"/>
                </a:solidFill>
              </a:rPr>
            </a:br>
            <a:r>
              <a:rPr lang="de-DE" sz="2800" b="1" dirty="0" smtClean="0">
                <a:solidFill>
                  <a:srgbClr val="00B0F0"/>
                </a:solidFill>
              </a:rPr>
              <a:t>Bernkastel-Kues</a:t>
            </a:r>
            <a:r>
              <a:rPr lang="de-DE" sz="2800" b="1" dirty="0">
                <a:solidFill>
                  <a:srgbClr val="00B0F0"/>
                </a:solidFill>
              </a:rPr>
              <a:t>, </a:t>
            </a:r>
            <a:r>
              <a:rPr lang="de-DE" sz="2800" b="1" dirty="0" smtClean="0">
                <a:solidFill>
                  <a:srgbClr val="00B0F0"/>
                </a:solidFill>
              </a:rPr>
              <a:t>Wittlich, Morbach</a:t>
            </a:r>
            <a:r>
              <a:rPr lang="de-DE" dirty="0">
                <a:solidFill>
                  <a:srgbClr val="00B0F0"/>
                </a:solidFill>
              </a:rPr>
              <a:t/>
            </a:r>
            <a:br>
              <a:rPr lang="de-DE" dirty="0">
                <a:solidFill>
                  <a:srgbClr val="00B0F0"/>
                </a:solidFill>
              </a:rPr>
            </a:br>
            <a:endParaRPr lang="de-DE" dirty="0"/>
          </a:p>
        </p:txBody>
      </p:sp>
      <p:sp>
        <p:nvSpPr>
          <p:cNvPr id="5" name="Textfeld 4"/>
          <p:cNvSpPr txBox="1"/>
          <p:nvPr/>
        </p:nvSpPr>
        <p:spPr>
          <a:xfrm>
            <a:off x="682251" y="980728"/>
            <a:ext cx="5977981" cy="523220"/>
          </a:xfrm>
          <a:prstGeom prst="rect">
            <a:avLst/>
          </a:prstGeom>
          <a:noFill/>
        </p:spPr>
        <p:txBody>
          <a:bodyPr wrap="square" rtlCol="0">
            <a:spAutoFit/>
          </a:bodyPr>
          <a:lstStyle/>
          <a:p>
            <a:r>
              <a:rPr lang="de-DE" sz="2800" b="1" dirty="0" smtClean="0"/>
              <a:t>Polizei und Verkehrserziehung</a:t>
            </a:r>
            <a:endParaRPr lang="de-DE"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836712"/>
            <a:ext cx="6192688" cy="523220"/>
          </a:xfrm>
          <a:prstGeom prst="rect">
            <a:avLst/>
          </a:prstGeom>
          <a:noFill/>
        </p:spPr>
        <p:txBody>
          <a:bodyPr wrap="square" rtlCol="0">
            <a:spAutoFit/>
          </a:bodyPr>
          <a:lstStyle/>
          <a:p>
            <a:r>
              <a:rPr lang="de-DE" sz="2800" b="1" dirty="0"/>
              <a:t>Polizei und Verkehrserziehung</a:t>
            </a:r>
          </a:p>
        </p:txBody>
      </p:sp>
      <p:sp>
        <p:nvSpPr>
          <p:cNvPr id="7" name="Textfeld 6"/>
          <p:cNvSpPr txBox="1"/>
          <p:nvPr/>
        </p:nvSpPr>
        <p:spPr>
          <a:xfrm>
            <a:off x="723624" y="2132856"/>
            <a:ext cx="6480720" cy="830997"/>
          </a:xfrm>
          <a:prstGeom prst="rect">
            <a:avLst/>
          </a:prstGeom>
          <a:noFill/>
        </p:spPr>
        <p:txBody>
          <a:bodyPr wrap="square" rtlCol="0">
            <a:spAutoFit/>
          </a:bodyPr>
          <a:lstStyle/>
          <a:p>
            <a:pPr algn="ctr"/>
            <a:r>
              <a:rPr lang="de-DE" sz="2800" b="1" dirty="0" smtClean="0"/>
              <a:t>Geleistete Stunden:</a:t>
            </a:r>
          </a:p>
          <a:p>
            <a:pPr algn="ctr"/>
            <a:endParaRPr lang="de-DE" sz="2000" b="1" dirty="0" smtClean="0"/>
          </a:p>
        </p:txBody>
      </p:sp>
      <p:sp>
        <p:nvSpPr>
          <p:cNvPr id="8" name="Textfeld 7"/>
          <p:cNvSpPr txBox="1"/>
          <p:nvPr/>
        </p:nvSpPr>
        <p:spPr>
          <a:xfrm>
            <a:off x="611560" y="2708920"/>
            <a:ext cx="6480720" cy="707886"/>
          </a:xfrm>
          <a:prstGeom prst="rect">
            <a:avLst/>
          </a:prstGeom>
          <a:noFill/>
        </p:spPr>
        <p:txBody>
          <a:bodyPr wrap="square" rtlCol="0">
            <a:spAutoFit/>
          </a:bodyPr>
          <a:lstStyle/>
          <a:p>
            <a:pPr algn="ctr"/>
            <a:r>
              <a:rPr lang="de-DE" sz="2000" u="sng" dirty="0" smtClean="0"/>
              <a:t>Kindertagesstätten:</a:t>
            </a:r>
          </a:p>
          <a:p>
            <a:pPr algn="ctr"/>
            <a:r>
              <a:rPr lang="de-DE" sz="2000" b="1" dirty="0" smtClean="0"/>
              <a:t>120 h</a:t>
            </a:r>
            <a:endParaRPr lang="de-DE" sz="2000" b="1" dirty="0"/>
          </a:p>
        </p:txBody>
      </p:sp>
      <p:sp>
        <p:nvSpPr>
          <p:cNvPr id="9" name="Textfeld 8"/>
          <p:cNvSpPr txBox="1"/>
          <p:nvPr/>
        </p:nvSpPr>
        <p:spPr>
          <a:xfrm>
            <a:off x="1119668" y="3645024"/>
            <a:ext cx="5688632" cy="707886"/>
          </a:xfrm>
          <a:prstGeom prst="rect">
            <a:avLst/>
          </a:prstGeom>
          <a:noFill/>
        </p:spPr>
        <p:txBody>
          <a:bodyPr wrap="square" rtlCol="0">
            <a:spAutoFit/>
          </a:bodyPr>
          <a:lstStyle/>
          <a:p>
            <a:pPr algn="ctr"/>
            <a:r>
              <a:rPr lang="de-DE" sz="2000" u="sng" dirty="0" smtClean="0"/>
              <a:t>Grundschulen:</a:t>
            </a:r>
            <a:r>
              <a:rPr lang="de-DE" sz="2000" dirty="0" smtClean="0"/>
              <a:t> </a:t>
            </a:r>
          </a:p>
          <a:p>
            <a:pPr algn="ctr"/>
            <a:r>
              <a:rPr lang="de-DE" sz="2000" b="1" dirty="0" smtClean="0"/>
              <a:t>129 h</a:t>
            </a:r>
            <a:endParaRPr lang="de-DE" sz="2000" b="1" dirty="0"/>
          </a:p>
        </p:txBody>
      </p:sp>
      <p:sp>
        <p:nvSpPr>
          <p:cNvPr id="12" name="Textfeld 11"/>
          <p:cNvSpPr txBox="1"/>
          <p:nvPr/>
        </p:nvSpPr>
        <p:spPr>
          <a:xfrm>
            <a:off x="899592" y="4581128"/>
            <a:ext cx="6304752" cy="400110"/>
          </a:xfrm>
          <a:prstGeom prst="rect">
            <a:avLst/>
          </a:prstGeom>
          <a:noFill/>
        </p:spPr>
        <p:txBody>
          <a:bodyPr wrap="square" rtlCol="0">
            <a:spAutoFit/>
          </a:bodyPr>
          <a:lstStyle/>
          <a:p>
            <a:pPr algn="ctr"/>
            <a:r>
              <a:rPr lang="de-DE" sz="2000" u="sng" dirty="0" smtClean="0"/>
              <a:t>Radfahrausbildung:</a:t>
            </a:r>
            <a:endParaRPr lang="de-DE" sz="2000" u="sng" dirty="0"/>
          </a:p>
        </p:txBody>
      </p:sp>
      <p:sp>
        <p:nvSpPr>
          <p:cNvPr id="14" name="Textfeld 13"/>
          <p:cNvSpPr txBox="1"/>
          <p:nvPr/>
        </p:nvSpPr>
        <p:spPr>
          <a:xfrm>
            <a:off x="-252536" y="5229199"/>
            <a:ext cx="6552728" cy="400110"/>
          </a:xfrm>
          <a:prstGeom prst="rect">
            <a:avLst/>
          </a:prstGeom>
          <a:noFill/>
        </p:spPr>
        <p:txBody>
          <a:bodyPr wrap="square" rtlCol="0">
            <a:spAutoFit/>
          </a:bodyPr>
          <a:lstStyle/>
          <a:p>
            <a:pPr algn="ctr"/>
            <a:r>
              <a:rPr lang="de-DE" sz="2000" b="1" dirty="0" smtClean="0"/>
              <a:t>989 Kinder: </a:t>
            </a:r>
            <a:endParaRPr lang="de-DE" sz="2000" b="1" dirty="0"/>
          </a:p>
        </p:txBody>
      </p:sp>
      <p:sp>
        <p:nvSpPr>
          <p:cNvPr id="19" name="Pfeil nach rechts 18"/>
          <p:cNvSpPr/>
          <p:nvPr/>
        </p:nvSpPr>
        <p:spPr bwMode="auto">
          <a:xfrm>
            <a:off x="3783964" y="5336089"/>
            <a:ext cx="360040" cy="2000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 name="Textfeld 20"/>
          <p:cNvSpPr txBox="1"/>
          <p:nvPr/>
        </p:nvSpPr>
        <p:spPr>
          <a:xfrm>
            <a:off x="4207988" y="5236061"/>
            <a:ext cx="1368152" cy="400110"/>
          </a:xfrm>
          <a:prstGeom prst="rect">
            <a:avLst/>
          </a:prstGeom>
          <a:noFill/>
        </p:spPr>
        <p:txBody>
          <a:bodyPr wrap="square" rtlCol="0">
            <a:spAutoFit/>
          </a:bodyPr>
          <a:lstStyle/>
          <a:p>
            <a:r>
              <a:rPr lang="de-DE" sz="2000" b="1" dirty="0" smtClean="0"/>
              <a:t>1903 h</a:t>
            </a:r>
            <a:endParaRPr lang="de-DE" sz="2000" b="1" dirty="0"/>
          </a:p>
        </p:txBody>
      </p:sp>
    </p:spTree>
    <p:extLst>
      <p:ext uri="{BB962C8B-B14F-4D97-AF65-F5344CB8AC3E}">
        <p14:creationId xmlns:p14="http://schemas.microsoft.com/office/powerpoint/2010/main" val="240165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4" grpId="0"/>
      <p:bldP spid="19"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27584" y="836712"/>
            <a:ext cx="5616624" cy="461665"/>
          </a:xfrm>
          <a:prstGeom prst="rect">
            <a:avLst/>
          </a:prstGeom>
          <a:noFill/>
        </p:spPr>
        <p:txBody>
          <a:bodyPr wrap="square" rtlCol="0">
            <a:spAutoFit/>
          </a:bodyPr>
          <a:lstStyle/>
          <a:p>
            <a:r>
              <a:rPr lang="de-DE" b="1" dirty="0" smtClean="0"/>
              <a:t>Verkehrssicherheitsberater/innen:</a:t>
            </a:r>
            <a:endParaRPr lang="de-DE" b="1" dirty="0"/>
          </a:p>
        </p:txBody>
      </p:sp>
      <p:sp>
        <p:nvSpPr>
          <p:cNvPr id="3" name="Textfeld 2"/>
          <p:cNvSpPr txBox="1"/>
          <p:nvPr/>
        </p:nvSpPr>
        <p:spPr>
          <a:xfrm>
            <a:off x="395536" y="1844824"/>
            <a:ext cx="6624736" cy="5509200"/>
          </a:xfrm>
          <a:prstGeom prst="rect">
            <a:avLst/>
          </a:prstGeom>
          <a:noFill/>
        </p:spPr>
        <p:txBody>
          <a:bodyPr wrap="square" rtlCol="0">
            <a:spAutoFit/>
          </a:bodyPr>
          <a:lstStyle/>
          <a:p>
            <a:r>
              <a:rPr lang="de-DE" sz="1400" b="1" u="sng" dirty="0" smtClean="0"/>
              <a:t>PI Bernkastel-Kues:</a:t>
            </a:r>
            <a:r>
              <a:rPr lang="de-DE" sz="1400" b="1" dirty="0" smtClean="0"/>
              <a:t>           Tel: 06531/9527-32</a:t>
            </a:r>
          </a:p>
          <a:p>
            <a:r>
              <a:rPr lang="de-DE" sz="1400" b="1" dirty="0" smtClean="0"/>
              <a:t>                                            </a:t>
            </a:r>
          </a:p>
          <a:p>
            <a:r>
              <a:rPr lang="de-DE" sz="1400" b="1" dirty="0" smtClean="0"/>
              <a:t>Michaela Geisen                 pibernkastel-kues@polizei.rlp.de</a:t>
            </a:r>
          </a:p>
          <a:p>
            <a:r>
              <a:rPr lang="de-DE" sz="1400" dirty="0" smtClean="0"/>
              <a:t>Nicole Klein</a:t>
            </a:r>
            <a:r>
              <a:rPr lang="de-DE" sz="1400" b="1" dirty="0" smtClean="0"/>
              <a:t>		</a:t>
            </a:r>
          </a:p>
          <a:p>
            <a:endParaRPr lang="de-DE" sz="1400" dirty="0" smtClean="0"/>
          </a:p>
          <a:p>
            <a:r>
              <a:rPr lang="de-DE" sz="1400" b="1" u="sng" dirty="0" smtClean="0"/>
              <a:t>PI Wittlich:</a:t>
            </a:r>
            <a:r>
              <a:rPr lang="de-DE" sz="1400" b="1" dirty="0" smtClean="0"/>
              <a:t>                          Tel:06571/926-129  </a:t>
            </a:r>
          </a:p>
          <a:p>
            <a:endParaRPr lang="de-DE" sz="1400" b="1" dirty="0" smtClean="0"/>
          </a:p>
          <a:p>
            <a:r>
              <a:rPr lang="de-DE" sz="1400" b="1" dirty="0" smtClean="0"/>
              <a:t>Manfred </a:t>
            </a:r>
            <a:r>
              <a:rPr lang="de-DE" sz="1400" b="1" dirty="0" err="1" smtClean="0"/>
              <a:t>Burbach</a:t>
            </a:r>
            <a:r>
              <a:rPr lang="de-DE" sz="1400" b="1" dirty="0" smtClean="0"/>
              <a:t>                piwittlich@polizei.rlp.de</a:t>
            </a:r>
          </a:p>
          <a:p>
            <a:r>
              <a:rPr lang="de-DE" sz="1400" dirty="0" smtClean="0"/>
              <a:t>Brigitte Wagner</a:t>
            </a:r>
            <a:endParaRPr lang="de-DE" sz="1400" b="1" dirty="0" smtClean="0"/>
          </a:p>
          <a:p>
            <a:endParaRPr lang="de-DE" sz="1400" dirty="0" smtClean="0"/>
          </a:p>
          <a:p>
            <a:r>
              <a:rPr lang="de-DE" sz="1400" b="1" u="sng" dirty="0" smtClean="0"/>
              <a:t>PI Morbach:</a:t>
            </a:r>
            <a:r>
              <a:rPr lang="de-DE" sz="1400" dirty="0" smtClean="0"/>
              <a:t>                         </a:t>
            </a:r>
            <a:r>
              <a:rPr lang="de-DE" sz="1400" b="1" dirty="0" smtClean="0"/>
              <a:t>Tel:06533/974-19</a:t>
            </a:r>
          </a:p>
          <a:p>
            <a:endParaRPr lang="de-DE" sz="1400" b="1" dirty="0" smtClean="0"/>
          </a:p>
          <a:p>
            <a:r>
              <a:rPr lang="de-DE" sz="1400" b="1" dirty="0" smtClean="0"/>
              <a:t>Peter Petry                           pimorbach@polizei.rpl.de                                                      </a:t>
            </a:r>
          </a:p>
          <a:p>
            <a:r>
              <a:rPr lang="de-DE" sz="1400" dirty="0" smtClean="0"/>
              <a:t>Carla Weber</a:t>
            </a:r>
          </a:p>
          <a:p>
            <a:endParaRPr lang="de-DE" sz="1400" dirty="0" smtClean="0"/>
          </a:p>
          <a:p>
            <a:endParaRPr lang="de-DE" sz="1400" b="1" dirty="0" smtClean="0"/>
          </a:p>
          <a:p>
            <a:endParaRPr lang="de-DE" sz="1400" b="1" dirty="0" smtClean="0"/>
          </a:p>
          <a:p>
            <a:endParaRPr lang="de-DE" sz="1400" b="1" u="sng" dirty="0" smtClean="0"/>
          </a:p>
          <a:p>
            <a:endParaRPr lang="de-DE" sz="1400" dirty="0" smtClean="0"/>
          </a:p>
          <a:p>
            <a:endParaRPr lang="de-DE" sz="1400" b="1" u="sng" dirty="0" smtClean="0"/>
          </a:p>
          <a:p>
            <a:endParaRPr lang="de-DE" sz="1400" dirty="0" smtClean="0"/>
          </a:p>
          <a:p>
            <a:endParaRPr lang="de-DE" sz="1400" dirty="0" smtClean="0"/>
          </a:p>
          <a:p>
            <a:endParaRPr lang="de-DE" sz="1400" b="1" dirty="0" smtClean="0"/>
          </a:p>
          <a:p>
            <a:endParaRPr lang="de-DE" sz="1400" b="1" dirty="0" smtClean="0"/>
          </a:p>
          <a:p>
            <a:endParaRPr lang="de-DE" sz="1600" dirty="0" smtClean="0"/>
          </a:p>
        </p:txBody>
      </p:sp>
      <p:sp>
        <p:nvSpPr>
          <p:cNvPr id="4" name="Textfeld 3"/>
          <p:cNvSpPr txBox="1"/>
          <p:nvPr/>
        </p:nvSpPr>
        <p:spPr>
          <a:xfrm>
            <a:off x="395536" y="5085184"/>
            <a:ext cx="6840760" cy="1169551"/>
          </a:xfrm>
          <a:prstGeom prst="rect">
            <a:avLst/>
          </a:prstGeom>
          <a:noFill/>
        </p:spPr>
        <p:txBody>
          <a:bodyPr wrap="square" rtlCol="0">
            <a:spAutoFit/>
          </a:bodyPr>
          <a:lstStyle/>
          <a:p>
            <a:r>
              <a:rPr lang="de-DE" sz="1400" b="1" dirty="0" smtClean="0"/>
              <a:t>Zentrum  Polizeiliche Präventionen </a:t>
            </a:r>
            <a:r>
              <a:rPr lang="de-DE" sz="1400" b="1" smtClean="0"/>
              <a:t>in Trier:</a:t>
            </a:r>
            <a:endParaRPr lang="de-DE" sz="1400" b="1" dirty="0" smtClean="0"/>
          </a:p>
          <a:p>
            <a:endParaRPr lang="de-DE" sz="1400" b="1" dirty="0" smtClean="0"/>
          </a:p>
          <a:p>
            <a:r>
              <a:rPr lang="de-DE" sz="1400" b="1" dirty="0" smtClean="0"/>
              <a:t>                                            Tel: 0651-9779 1256</a:t>
            </a:r>
          </a:p>
          <a:p>
            <a:endParaRPr lang="de-DE" sz="1400" b="1" dirty="0" smtClean="0"/>
          </a:p>
          <a:p>
            <a:r>
              <a:rPr lang="de-DE" sz="1400" b="1" dirty="0" smtClean="0"/>
              <a:t>                                            Beratungszentrum.Trier@polizei.rpl.de</a:t>
            </a:r>
            <a:endParaRPr lang="de-DE" sz="1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836712"/>
            <a:ext cx="6192688" cy="523220"/>
          </a:xfrm>
          <a:prstGeom prst="rect">
            <a:avLst/>
          </a:prstGeom>
          <a:noFill/>
        </p:spPr>
        <p:txBody>
          <a:bodyPr wrap="square" rtlCol="0">
            <a:spAutoFit/>
          </a:bodyPr>
          <a:lstStyle/>
          <a:p>
            <a:r>
              <a:rPr lang="de-DE" sz="2800" b="1" dirty="0"/>
              <a:t>Polizei und Verkehrserziehung</a:t>
            </a:r>
          </a:p>
        </p:txBody>
      </p:sp>
      <p:pic>
        <p:nvPicPr>
          <p:cNvPr id="5122" name="Picture 2" descr="D:\CIMG7491.JPG"/>
          <p:cNvPicPr>
            <a:picLocks noChangeAspect="1" noChangeArrowheads="1"/>
          </p:cNvPicPr>
          <p:nvPr/>
        </p:nvPicPr>
        <p:blipFill>
          <a:blip r:embed="rId2"/>
          <a:srcRect/>
          <a:stretch>
            <a:fillRect/>
          </a:stretch>
        </p:blipFill>
        <p:spPr bwMode="auto">
          <a:xfrm>
            <a:off x="755576" y="1772816"/>
            <a:ext cx="6264696" cy="4698522"/>
          </a:xfrm>
          <a:prstGeom prst="rect">
            <a:avLst/>
          </a:prstGeom>
          <a:noFill/>
        </p:spPr>
      </p:pic>
    </p:spTree>
    <p:extLst>
      <p:ext uri="{BB962C8B-B14F-4D97-AF65-F5344CB8AC3E}">
        <p14:creationId xmlns:p14="http://schemas.microsoft.com/office/powerpoint/2010/main" val="2401654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836712"/>
            <a:ext cx="6192688" cy="523220"/>
          </a:xfrm>
          <a:prstGeom prst="rect">
            <a:avLst/>
          </a:prstGeom>
          <a:noFill/>
        </p:spPr>
        <p:txBody>
          <a:bodyPr wrap="square" rtlCol="0">
            <a:spAutoFit/>
          </a:bodyPr>
          <a:lstStyle/>
          <a:p>
            <a:r>
              <a:rPr lang="de-DE" sz="2800" b="1" dirty="0"/>
              <a:t>Polizei und Verkehrserziehung</a:t>
            </a:r>
          </a:p>
        </p:txBody>
      </p:sp>
      <p:pic>
        <p:nvPicPr>
          <p:cNvPr id="6146" name="Picture 2" descr="D:\CIMG7497.JPG"/>
          <p:cNvPicPr>
            <a:picLocks noChangeAspect="1" noChangeArrowheads="1"/>
          </p:cNvPicPr>
          <p:nvPr/>
        </p:nvPicPr>
        <p:blipFill>
          <a:blip r:embed="rId2"/>
          <a:srcRect/>
          <a:stretch>
            <a:fillRect/>
          </a:stretch>
        </p:blipFill>
        <p:spPr bwMode="auto">
          <a:xfrm>
            <a:off x="683567" y="1700808"/>
            <a:ext cx="6336703" cy="4752528"/>
          </a:xfrm>
          <a:prstGeom prst="rect">
            <a:avLst/>
          </a:prstGeom>
          <a:noFill/>
        </p:spPr>
      </p:pic>
    </p:spTree>
    <p:extLst>
      <p:ext uri="{BB962C8B-B14F-4D97-AF65-F5344CB8AC3E}">
        <p14:creationId xmlns:p14="http://schemas.microsoft.com/office/powerpoint/2010/main" val="2401654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55576" y="836712"/>
            <a:ext cx="6192688" cy="523220"/>
          </a:xfrm>
          <a:prstGeom prst="rect">
            <a:avLst/>
          </a:prstGeom>
          <a:noFill/>
        </p:spPr>
        <p:txBody>
          <a:bodyPr wrap="square" rtlCol="0">
            <a:spAutoFit/>
          </a:bodyPr>
          <a:lstStyle/>
          <a:p>
            <a:r>
              <a:rPr lang="de-DE" sz="2800" b="1" dirty="0"/>
              <a:t>Polizei und Verkehrserziehung</a:t>
            </a:r>
          </a:p>
        </p:txBody>
      </p:sp>
      <p:pic>
        <p:nvPicPr>
          <p:cNvPr id="8194" name="Picture 2" descr="D:\CIMG7501.JPG"/>
          <p:cNvPicPr>
            <a:picLocks noChangeAspect="1" noChangeArrowheads="1"/>
          </p:cNvPicPr>
          <p:nvPr/>
        </p:nvPicPr>
        <p:blipFill>
          <a:blip r:embed="rId2"/>
          <a:srcRect/>
          <a:stretch>
            <a:fillRect/>
          </a:stretch>
        </p:blipFill>
        <p:spPr bwMode="auto">
          <a:xfrm>
            <a:off x="683568" y="1772816"/>
            <a:ext cx="6336704" cy="4752528"/>
          </a:xfrm>
          <a:prstGeom prst="rect">
            <a:avLst/>
          </a:prstGeom>
          <a:noFill/>
        </p:spPr>
      </p:pic>
    </p:spTree>
    <p:extLst>
      <p:ext uri="{BB962C8B-B14F-4D97-AF65-F5344CB8AC3E}">
        <p14:creationId xmlns:p14="http://schemas.microsoft.com/office/powerpoint/2010/main" val="2401654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4"/>
          <p:cNvSpPr>
            <a:spLocks noGrp="1"/>
          </p:cNvSpPr>
          <p:nvPr>
            <p:ph type="title"/>
          </p:nvPr>
        </p:nvSpPr>
        <p:spPr/>
        <p:txBody>
          <a:bodyPr/>
          <a:lstStyle/>
          <a:p>
            <a:r>
              <a:rPr lang="de-DE" cap="none" smtClean="0">
                <a:latin typeface="Arial" pitchFamily="34" charset="0"/>
                <a:ea typeface="ＭＳ Ｐゴシック" pitchFamily="-65" charset="-128"/>
              </a:rPr>
              <a:t>VIELEN DANK FÜR IHRE AUFMERKSAMKEIT</a:t>
            </a:r>
          </a:p>
        </p:txBody>
      </p:sp>
      <p:sp>
        <p:nvSpPr>
          <p:cNvPr id="34819" name="Inhaltsplatzhalter 2"/>
          <p:cNvSpPr>
            <a:spLocks noGrp="1"/>
          </p:cNvSpPr>
          <p:nvPr>
            <p:ph idx="1"/>
          </p:nvPr>
        </p:nvSpPr>
        <p:spPr>
          <a:xfrm>
            <a:off x="685800" y="4114800"/>
            <a:ext cx="7748588" cy="2338388"/>
          </a:xfrm>
        </p:spPr>
        <p:txBody>
          <a:bodyPr/>
          <a:lstStyle/>
          <a:p>
            <a:pPr indent="0">
              <a:spcBef>
                <a:spcPct val="0"/>
              </a:spcBef>
            </a:pPr>
            <a:endParaRPr lang="de-DE" dirty="0" smtClean="0">
              <a:latin typeface="Arial" pitchFamily="34" charset="0"/>
              <a:ea typeface="ＭＳ Ｐゴシック" pitchFamily="-65" charset="-128"/>
              <a:cs typeface="ＭＳ Ｐゴシック" pitchFamily="-65" charset="-128"/>
            </a:endParaRPr>
          </a:p>
          <a:p>
            <a:pPr indent="0">
              <a:spcBef>
                <a:spcPct val="0"/>
              </a:spcBef>
            </a:pPr>
            <a:r>
              <a:rPr lang="de-DE" dirty="0" smtClean="0">
                <a:latin typeface="Arial" pitchFamily="34" charset="0"/>
                <a:ea typeface="ＭＳ Ｐゴシック" pitchFamily="-65" charset="-128"/>
                <a:cs typeface="ＭＳ Ｐゴシック" pitchFamily="-65" charset="-128"/>
              </a:rPr>
              <a:t>Michaela Geisen</a:t>
            </a:r>
          </a:p>
          <a:p>
            <a:pPr indent="0">
              <a:spcBef>
                <a:spcPct val="0"/>
              </a:spcBef>
            </a:pPr>
            <a:r>
              <a:rPr lang="de-DE" dirty="0" smtClean="0">
                <a:latin typeface="Arial" pitchFamily="34" charset="0"/>
                <a:ea typeface="ＭＳ Ｐゴシック" pitchFamily="-65" charset="-128"/>
                <a:cs typeface="ＭＳ Ｐゴシック" pitchFamily="-65" charset="-128"/>
              </a:rPr>
              <a:t>Verkehrssicherheitsberaterin</a:t>
            </a:r>
          </a:p>
          <a:p>
            <a:pPr indent="0">
              <a:spcBef>
                <a:spcPct val="0"/>
              </a:spcBef>
            </a:pPr>
            <a:r>
              <a:rPr lang="de-DE" dirty="0" smtClean="0">
                <a:latin typeface="Arial" pitchFamily="34" charset="0"/>
                <a:ea typeface="ＭＳ Ｐゴシック" pitchFamily="-65" charset="-128"/>
                <a:cs typeface="ＭＳ Ｐゴシック" pitchFamily="-65" charset="-128"/>
              </a:rPr>
              <a:t>PI Bernkastel-Kues</a:t>
            </a:r>
          </a:p>
          <a:p>
            <a:pPr indent="0">
              <a:spcBef>
                <a:spcPct val="0"/>
              </a:spcBef>
            </a:pPr>
            <a:endParaRPr lang="de-DE" dirty="0" smtClean="0">
              <a:latin typeface="Arial" pitchFamily="34" charset="0"/>
              <a:ea typeface="ＭＳ Ｐゴシック" pitchFamily="-65" charset="-128"/>
              <a:cs typeface="ＭＳ Ｐゴシック" pitchFamily="-65" charset="-128"/>
            </a:endParaRPr>
          </a:p>
          <a:p>
            <a:pPr indent="0">
              <a:spcBef>
                <a:spcPct val="0"/>
              </a:spcBef>
            </a:pPr>
            <a:endParaRPr lang="de-DE" dirty="0" smtClean="0">
              <a:latin typeface="Arial" pitchFamily="34" charset="0"/>
              <a:ea typeface="ＭＳ Ｐゴシック" pitchFamily="-65" charset="-128"/>
              <a:cs typeface="ＭＳ Ｐゴシック" pitchFamily="-65" charset="-128"/>
            </a:endParaRPr>
          </a:p>
          <a:p>
            <a:pPr indent="0">
              <a:spcBef>
                <a:spcPct val="0"/>
              </a:spcBef>
            </a:pPr>
            <a:endParaRPr lang="de-DE" dirty="0" smtClean="0">
              <a:latin typeface="Arial" pitchFamily="34" charset="0"/>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11" descr="http://www.die-maus.de/spielen/ausmalbilder/bilder/fallschirm.gif"/>
          <p:cNvPicPr>
            <a:picLocks noChangeAspect="1" noChangeArrowheads="1"/>
          </p:cNvPicPr>
          <p:nvPr/>
        </p:nvPicPr>
        <p:blipFill>
          <a:blip r:embed="rId2">
            <a:lum bright="70000" contrast="-70000"/>
          </a:blip>
          <a:srcRect/>
          <a:stretch>
            <a:fillRect/>
          </a:stretch>
        </p:blipFill>
        <p:spPr bwMode="auto">
          <a:xfrm>
            <a:off x="1643042" y="1857364"/>
            <a:ext cx="6357950" cy="4344599"/>
          </a:xfrm>
          <a:prstGeom prst="rect">
            <a:avLst/>
          </a:prstGeom>
          <a:noFill/>
          <a:ln w="9525">
            <a:noFill/>
            <a:miter lim="800000"/>
            <a:headEnd/>
            <a:tailEnd/>
          </a:ln>
        </p:spPr>
      </p:pic>
      <p:sp>
        <p:nvSpPr>
          <p:cNvPr id="54275" name="Rectangle 3"/>
          <p:cNvSpPr>
            <a:spLocks noGrp="1" noChangeArrowheads="1"/>
          </p:cNvSpPr>
          <p:nvPr>
            <p:ph type="body" idx="1"/>
          </p:nvPr>
        </p:nvSpPr>
        <p:spPr>
          <a:xfrm>
            <a:off x="758825" y="1948450"/>
            <a:ext cx="7626350" cy="4162425"/>
          </a:xfrm>
        </p:spPr>
        <p:txBody>
          <a:bodyPr/>
          <a:lstStyle/>
          <a:p>
            <a:pPr eaLnBrk="1" hangingPunct="1">
              <a:buFont typeface="Wingdings" pitchFamily="2" charset="2"/>
              <a:buBlip>
                <a:blip r:embed="rId3"/>
              </a:buBlip>
            </a:pPr>
            <a:r>
              <a:rPr lang="de-DE" dirty="0" smtClean="0"/>
              <a:t> </a:t>
            </a:r>
            <a:r>
              <a:rPr lang="de-DE" dirty="0" smtClean="0">
                <a:solidFill>
                  <a:srgbClr val="CC3300"/>
                </a:solidFill>
              </a:rPr>
              <a:t>Fallschirmspringen</a:t>
            </a:r>
          </a:p>
          <a:p>
            <a:pPr eaLnBrk="1" hangingPunct="1">
              <a:buFont typeface="Wingdings" pitchFamily="2" charset="2"/>
              <a:buBlip>
                <a:blip r:embed="rId3"/>
              </a:buBlip>
            </a:pPr>
            <a:r>
              <a:rPr lang="de-DE" dirty="0" smtClean="0">
                <a:solidFill>
                  <a:srgbClr val="CC3300"/>
                </a:solidFill>
              </a:rPr>
              <a:t> </a:t>
            </a:r>
            <a:r>
              <a:rPr lang="de-DE" dirty="0" err="1" smtClean="0">
                <a:solidFill>
                  <a:srgbClr val="CC3300"/>
                </a:solidFill>
              </a:rPr>
              <a:t>Bungee</a:t>
            </a:r>
            <a:r>
              <a:rPr lang="de-DE" dirty="0" smtClean="0">
                <a:solidFill>
                  <a:srgbClr val="CC3300"/>
                </a:solidFill>
              </a:rPr>
              <a:t> </a:t>
            </a:r>
            <a:r>
              <a:rPr lang="de-DE" dirty="0" err="1" smtClean="0">
                <a:solidFill>
                  <a:srgbClr val="CC3300"/>
                </a:solidFill>
              </a:rPr>
              <a:t>Jumping</a:t>
            </a:r>
            <a:endParaRPr lang="de-DE" dirty="0" smtClean="0">
              <a:solidFill>
                <a:srgbClr val="CC3300"/>
              </a:solidFill>
            </a:endParaRPr>
          </a:p>
          <a:p>
            <a:pPr eaLnBrk="1" hangingPunct="1">
              <a:buFont typeface="Wingdings" pitchFamily="2" charset="2"/>
              <a:buBlip>
                <a:blip r:embed="rId3"/>
              </a:buBlip>
            </a:pPr>
            <a:r>
              <a:rPr lang="de-DE" dirty="0" smtClean="0">
                <a:solidFill>
                  <a:srgbClr val="CC3300"/>
                </a:solidFill>
              </a:rPr>
              <a:t> Free Climbing</a:t>
            </a:r>
          </a:p>
          <a:p>
            <a:pPr eaLnBrk="1" hangingPunct="1">
              <a:buFont typeface="Wingdings" pitchFamily="2" charset="2"/>
              <a:buBlip>
                <a:blip r:embed="rId3"/>
              </a:buBlip>
            </a:pPr>
            <a:r>
              <a:rPr lang="de-DE" dirty="0" smtClean="0">
                <a:solidFill>
                  <a:srgbClr val="CC3300"/>
                </a:solidFill>
              </a:rPr>
              <a:t> Tauchen</a:t>
            </a:r>
          </a:p>
          <a:p>
            <a:pPr eaLnBrk="1" hangingPunct="1">
              <a:buFont typeface="Wingdings" pitchFamily="2" charset="2"/>
              <a:buBlip>
                <a:blip r:embed="rId3"/>
              </a:buBlip>
            </a:pPr>
            <a:r>
              <a:rPr lang="de-DE" dirty="0" smtClean="0">
                <a:solidFill>
                  <a:srgbClr val="CC3300"/>
                </a:solidFill>
              </a:rPr>
              <a:t> usw. </a:t>
            </a:r>
          </a:p>
        </p:txBody>
      </p:sp>
      <p:sp>
        <p:nvSpPr>
          <p:cNvPr id="4100" name="Rectangle 6"/>
          <p:cNvSpPr>
            <a:spLocks noChangeArrowheads="1"/>
          </p:cNvSpPr>
          <p:nvPr/>
        </p:nvSpPr>
        <p:spPr bwMode="auto">
          <a:xfrm>
            <a:off x="0" y="2982913"/>
            <a:ext cx="9144000" cy="358775"/>
          </a:xfrm>
          <a:prstGeom prst="rect">
            <a:avLst/>
          </a:prstGeom>
          <a:noFill/>
          <a:ln w="9525">
            <a:noFill/>
            <a:miter lim="800000"/>
            <a:headEnd/>
            <a:tailEnd/>
          </a:ln>
        </p:spPr>
        <p:txBody>
          <a:bodyPr lIns="92075" tIns="46038" rIns="92075" bIns="46038">
            <a:spAutoFit/>
          </a:bodyPr>
          <a:lstStyle/>
          <a:p>
            <a:endParaRPr lang="de-DE"/>
          </a:p>
        </p:txBody>
      </p:sp>
      <p:sp>
        <p:nvSpPr>
          <p:cNvPr id="4101" name="Rectangle 9"/>
          <p:cNvSpPr>
            <a:spLocks noChangeArrowheads="1"/>
          </p:cNvSpPr>
          <p:nvPr/>
        </p:nvSpPr>
        <p:spPr bwMode="auto">
          <a:xfrm>
            <a:off x="0" y="2595563"/>
            <a:ext cx="9144000" cy="358775"/>
          </a:xfrm>
          <a:prstGeom prst="rect">
            <a:avLst/>
          </a:prstGeom>
          <a:noFill/>
          <a:ln w="9525">
            <a:noFill/>
            <a:miter lim="800000"/>
            <a:headEnd/>
            <a:tailEnd/>
          </a:ln>
        </p:spPr>
        <p:txBody>
          <a:bodyPr lIns="92075" tIns="46038" rIns="92075" bIns="46038">
            <a:spAutoFit/>
          </a:bodyPr>
          <a:lstStyle/>
          <a:p>
            <a:endParaRPr lang="de-DE"/>
          </a:p>
        </p:txBody>
      </p:sp>
      <p:sp>
        <p:nvSpPr>
          <p:cNvPr id="7" name="Titel 6"/>
          <p:cNvSpPr>
            <a:spLocks noGrp="1"/>
          </p:cNvSpPr>
          <p:nvPr>
            <p:ph type="title"/>
          </p:nvPr>
        </p:nvSpPr>
        <p:spPr/>
        <p:txBody>
          <a:bodyPr/>
          <a:lstStyle/>
          <a:p>
            <a:r>
              <a:rPr lang="de-DE" sz="2400" b="1" dirty="0" smtClean="0">
                <a:solidFill>
                  <a:schemeClr val="tx1"/>
                </a:solidFill>
              </a:rPr>
              <a:t>Polizei und Verkehrserziehung</a:t>
            </a:r>
            <a:endParaRPr lang="de-DE" sz="2400" b="1" dirty="0">
              <a:solidFill>
                <a:schemeClr val="tx1"/>
              </a:solidFill>
            </a:endParaRPr>
          </a:p>
        </p:txBody>
      </p:sp>
    </p:spTree>
    <p:extLst>
      <p:ext uri="{BB962C8B-B14F-4D97-AF65-F5344CB8AC3E}">
        <p14:creationId xmlns:p14="http://schemas.microsoft.com/office/powerpoint/2010/main" val="2571041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3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3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3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54275">
                                            <p:txEl>
                                              <p:pRg st="3" end="3"/>
                                            </p:txEl>
                                          </p:spTgt>
                                        </p:tgtEl>
                                        <p:attrNameLst>
                                          <p:attrName>style.visibility</p:attrName>
                                        </p:attrNameLst>
                                      </p:cBhvr>
                                      <p:to>
                                        <p:strVal val="visible"/>
                                      </p:to>
                                    </p:set>
                                    <p:anim calcmode="lin" valueType="num">
                                      <p:cBhvr additive="base">
                                        <p:cTn id="25" dur="3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42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54275">
                                            <p:txEl>
                                              <p:pRg st="4" end="4"/>
                                            </p:txEl>
                                          </p:spTgt>
                                        </p:tgtEl>
                                        <p:attrNameLst>
                                          <p:attrName>style.visibility</p:attrName>
                                        </p:attrNameLst>
                                      </p:cBhvr>
                                      <p:to>
                                        <p:strVal val="visible"/>
                                      </p:to>
                                    </p:set>
                                    <p:anim calcmode="lin" valueType="num">
                                      <p:cBhvr additive="base">
                                        <p:cTn id="31" dur="300" fill="hold"/>
                                        <p:tgtEl>
                                          <p:spTgt spid="54275">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542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13896" y="2276872"/>
            <a:ext cx="6768752" cy="1877437"/>
          </a:xfrm>
          <a:prstGeom prst="rect">
            <a:avLst/>
          </a:prstGeom>
          <a:noFill/>
        </p:spPr>
        <p:txBody>
          <a:bodyPr wrap="square" rtlCol="0">
            <a:spAutoFit/>
          </a:bodyPr>
          <a:lstStyle/>
          <a:p>
            <a:pPr algn="ctr"/>
            <a:endParaRPr lang="de-DE" b="1" dirty="0" smtClean="0"/>
          </a:p>
          <a:p>
            <a:pPr algn="ctr"/>
            <a:endParaRPr lang="de-DE" b="1" dirty="0" smtClean="0"/>
          </a:p>
          <a:p>
            <a:pPr algn="ctr"/>
            <a:endParaRPr lang="de-DE" sz="2000" b="1" dirty="0" smtClean="0"/>
          </a:p>
          <a:p>
            <a:pPr algn="ctr"/>
            <a:r>
              <a:rPr lang="de-DE" b="1" dirty="0" smtClean="0"/>
              <a:t>Gesamtzahl der Verkehrsunfälle: </a:t>
            </a:r>
          </a:p>
          <a:p>
            <a:pPr algn="ctr"/>
            <a:r>
              <a:rPr lang="de-DE" b="1" dirty="0" smtClean="0">
                <a:solidFill>
                  <a:srgbClr val="0070C0"/>
                </a:solidFill>
              </a:rPr>
              <a:t>3218</a:t>
            </a:r>
            <a:endParaRPr lang="de-DE" b="1" dirty="0">
              <a:solidFill>
                <a:srgbClr val="0070C0"/>
              </a:solidFill>
            </a:endParaRPr>
          </a:p>
        </p:txBody>
      </p:sp>
      <p:graphicFrame>
        <p:nvGraphicFramePr>
          <p:cNvPr id="7" name="Tabelle 6"/>
          <p:cNvGraphicFramePr>
            <a:graphicFrameLocks noGrp="1"/>
          </p:cNvGraphicFramePr>
          <p:nvPr>
            <p:extLst>
              <p:ext uri="{D42A27DB-BD31-4B8C-83A1-F6EECF244321}">
                <p14:modId xmlns:p14="http://schemas.microsoft.com/office/powerpoint/2010/main" val="3210084323"/>
              </p:ext>
            </p:extLst>
          </p:nvPr>
        </p:nvGraphicFramePr>
        <p:xfrm>
          <a:off x="757912" y="4365104"/>
          <a:ext cx="6480719" cy="1008112"/>
        </p:xfrm>
        <a:graphic>
          <a:graphicData uri="http://schemas.openxmlformats.org/drawingml/2006/table">
            <a:tbl>
              <a:tblPr/>
              <a:tblGrid>
                <a:gridCol w="1800198"/>
                <a:gridCol w="1548397"/>
                <a:gridCol w="1627001"/>
                <a:gridCol w="1505123"/>
              </a:tblGrid>
              <a:tr h="550920">
                <a:tc>
                  <a:txBody>
                    <a:bodyPr/>
                    <a:lstStyle/>
                    <a:p>
                      <a:r>
                        <a:rPr lang="de-DE" sz="1400" b="1" dirty="0" smtClean="0"/>
                        <a:t>Personenschäden:</a:t>
                      </a:r>
                      <a:endParaRPr lang="de-DE" sz="1400" b="1"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de-DE" sz="1400" b="1" dirty="0" smtClean="0"/>
                        <a:t>Anzahl Getötete</a:t>
                      </a:r>
                      <a:endParaRPr lang="de-DE"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400" b="1" dirty="0" smtClean="0"/>
                        <a:t>Anzahl</a:t>
                      </a:r>
                      <a:r>
                        <a:rPr lang="de-DE" sz="1400" b="1" baseline="0" dirty="0" smtClean="0"/>
                        <a:t> </a:t>
                      </a:r>
                    </a:p>
                    <a:p>
                      <a:r>
                        <a:rPr lang="de-DE" sz="1400" b="1" baseline="0" dirty="0" smtClean="0"/>
                        <a:t>Schwerverletzte</a:t>
                      </a:r>
                      <a:endParaRPr lang="de-DE"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400" b="1" dirty="0" smtClean="0"/>
                        <a:t>Anzahl</a:t>
                      </a:r>
                    </a:p>
                    <a:p>
                      <a:r>
                        <a:rPr lang="de-DE" sz="1400" b="1" dirty="0" smtClean="0"/>
                        <a:t>Leichtverletzte</a:t>
                      </a:r>
                      <a:endParaRPr lang="de-DE" sz="1400" b="1"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92">
                <a:tc>
                  <a:txBody>
                    <a:bodyPr/>
                    <a:lstStyle/>
                    <a:p>
                      <a:pPr algn="ctr"/>
                      <a:r>
                        <a:rPr lang="de-DE" b="1" dirty="0" smtClean="0"/>
                        <a:t>402</a:t>
                      </a: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de-DE" b="1" dirty="0" smtClean="0"/>
                        <a:t>4</a:t>
                      </a: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b="1" dirty="0" smtClean="0"/>
                        <a:t>77</a:t>
                      </a: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b="1" dirty="0" smtClean="0"/>
                        <a:t>321</a:t>
                      </a:r>
                      <a:endParaRPr lang="de-D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Textfeld 2"/>
          <p:cNvSpPr txBox="1"/>
          <p:nvPr/>
        </p:nvSpPr>
        <p:spPr>
          <a:xfrm>
            <a:off x="827584" y="836712"/>
            <a:ext cx="5832648" cy="523220"/>
          </a:xfrm>
          <a:prstGeom prst="rect">
            <a:avLst/>
          </a:prstGeom>
          <a:noFill/>
        </p:spPr>
        <p:txBody>
          <a:bodyPr wrap="square" rtlCol="0">
            <a:spAutoFit/>
          </a:bodyPr>
          <a:lstStyle/>
          <a:p>
            <a:r>
              <a:rPr lang="de-DE" sz="2800" b="1" dirty="0" smtClean="0"/>
              <a:t>Polizei und Verkehrserziehung</a:t>
            </a:r>
            <a:endParaRPr lang="de-DE" sz="2800" b="1" dirty="0"/>
          </a:p>
        </p:txBody>
      </p:sp>
      <p:sp>
        <p:nvSpPr>
          <p:cNvPr id="6" name="Textfeld 5"/>
          <p:cNvSpPr txBox="1"/>
          <p:nvPr/>
        </p:nvSpPr>
        <p:spPr>
          <a:xfrm>
            <a:off x="901928" y="1844824"/>
            <a:ext cx="6192688" cy="1200329"/>
          </a:xfrm>
          <a:prstGeom prst="rect">
            <a:avLst/>
          </a:prstGeom>
          <a:noFill/>
        </p:spPr>
        <p:txBody>
          <a:bodyPr wrap="square" rtlCol="0">
            <a:spAutoFit/>
          </a:bodyPr>
          <a:lstStyle/>
          <a:p>
            <a:pPr algn="ctr"/>
            <a:r>
              <a:rPr lang="de-DE" b="1" dirty="0" smtClean="0"/>
              <a:t>Verkehrsunfälle 2013 im Bereich der Polizeiinspektionen </a:t>
            </a:r>
          </a:p>
          <a:p>
            <a:pPr algn="ctr"/>
            <a:r>
              <a:rPr lang="de-DE" b="1" dirty="0" smtClean="0">
                <a:solidFill>
                  <a:srgbClr val="0070C0"/>
                </a:solidFill>
              </a:rPr>
              <a:t>Bernkastel-Kues, Wittlich und Morbach </a:t>
            </a:r>
          </a:p>
        </p:txBody>
      </p:sp>
    </p:spTree>
    <p:extLst>
      <p:ext uri="{BB962C8B-B14F-4D97-AF65-F5344CB8AC3E}">
        <p14:creationId xmlns:p14="http://schemas.microsoft.com/office/powerpoint/2010/main" val="211605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39552" y="1988839"/>
            <a:ext cx="6912768" cy="1015663"/>
          </a:xfrm>
          <a:prstGeom prst="rect">
            <a:avLst/>
          </a:prstGeom>
          <a:noFill/>
        </p:spPr>
        <p:txBody>
          <a:bodyPr wrap="square" rtlCol="0">
            <a:spAutoFit/>
          </a:bodyPr>
          <a:lstStyle/>
          <a:p>
            <a:endParaRPr lang="de-DE" sz="2000" b="1" dirty="0" smtClean="0"/>
          </a:p>
          <a:p>
            <a:endParaRPr lang="de-DE" sz="2000" b="1" dirty="0" smtClean="0"/>
          </a:p>
          <a:p>
            <a:r>
              <a:rPr lang="de-DE" sz="2000" b="1" dirty="0" smtClean="0"/>
              <a:t>Gesamtzahl: 27</a:t>
            </a:r>
            <a:endParaRPr lang="de-DE" sz="2000" b="1" dirty="0">
              <a:solidFill>
                <a:srgbClr val="0070C0"/>
              </a:solidFill>
            </a:endParaRPr>
          </a:p>
        </p:txBody>
      </p:sp>
      <p:sp>
        <p:nvSpPr>
          <p:cNvPr id="6" name="Textfeld 5"/>
          <p:cNvSpPr txBox="1"/>
          <p:nvPr/>
        </p:nvSpPr>
        <p:spPr>
          <a:xfrm>
            <a:off x="539552" y="2434171"/>
            <a:ext cx="7272808" cy="1015663"/>
          </a:xfrm>
          <a:prstGeom prst="rect">
            <a:avLst/>
          </a:prstGeom>
          <a:noFill/>
        </p:spPr>
        <p:txBody>
          <a:bodyPr wrap="square" rtlCol="0">
            <a:spAutoFit/>
          </a:bodyPr>
          <a:lstStyle/>
          <a:p>
            <a:pPr lvl="1"/>
            <a:endParaRPr lang="de-DE" sz="2000" b="1" dirty="0" smtClean="0"/>
          </a:p>
          <a:p>
            <a:pPr lvl="1"/>
            <a:endParaRPr lang="de-DE" sz="2000" b="1" dirty="0" smtClean="0"/>
          </a:p>
          <a:p>
            <a:r>
              <a:rPr lang="de-DE" sz="2000" b="1" dirty="0" smtClean="0"/>
              <a:t>Gesamtzahl Personenschäden: 27</a:t>
            </a:r>
            <a:endParaRPr lang="de-DE" sz="2000" b="1" dirty="0">
              <a:solidFill>
                <a:srgbClr val="0070C0"/>
              </a:solidFill>
            </a:endParaRPr>
          </a:p>
        </p:txBody>
      </p:sp>
      <p:graphicFrame>
        <p:nvGraphicFramePr>
          <p:cNvPr id="7" name="Tabelle 6"/>
          <p:cNvGraphicFramePr>
            <a:graphicFrameLocks noGrp="1"/>
          </p:cNvGraphicFramePr>
          <p:nvPr>
            <p:extLst>
              <p:ext uri="{D42A27DB-BD31-4B8C-83A1-F6EECF244321}">
                <p14:modId xmlns:p14="http://schemas.microsoft.com/office/powerpoint/2010/main" val="4160985775"/>
              </p:ext>
            </p:extLst>
          </p:nvPr>
        </p:nvGraphicFramePr>
        <p:xfrm>
          <a:off x="554573" y="3441600"/>
          <a:ext cx="6912768" cy="3416400"/>
        </p:xfrm>
        <a:graphic>
          <a:graphicData uri="http://schemas.openxmlformats.org/drawingml/2006/table">
            <a:tbl>
              <a:tblPr/>
              <a:tblGrid>
                <a:gridCol w="1581912"/>
                <a:gridCol w="1664208"/>
                <a:gridCol w="1892808"/>
                <a:gridCol w="1773840"/>
              </a:tblGrid>
              <a:tr h="320024">
                <a:tc>
                  <a:txBody>
                    <a:bodyPr/>
                    <a:lstStyle/>
                    <a:p>
                      <a:endParaRPr lang="de-DE"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t>Anzahl Getötete</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t>Anzahl Schwerverletzte</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dirty="0" smtClean="0"/>
                        <a:t>Anzahl Leichtverletzte</a:t>
                      </a:r>
                      <a:endParaRPr lang="de-DE"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3504">
                <a:tc>
                  <a:txBody>
                    <a:bodyPr/>
                    <a:lstStyle/>
                    <a:p>
                      <a:r>
                        <a:rPr lang="de-DE" dirty="0" smtClean="0"/>
                        <a:t>als Fußgänger</a:t>
                      </a:r>
                      <a:endParaRPr lang="de-DE"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0</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1</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6</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9496">
                <a:tc>
                  <a:txBody>
                    <a:bodyPr/>
                    <a:lstStyle/>
                    <a:p>
                      <a:r>
                        <a:rPr lang="de-DE" dirty="0" smtClean="0"/>
                        <a:t>als Radfahrer</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0</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1</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3</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0904">
                <a:tc>
                  <a:txBody>
                    <a:bodyPr/>
                    <a:lstStyle/>
                    <a:p>
                      <a:r>
                        <a:rPr lang="de-DE" dirty="0" smtClean="0"/>
                        <a:t>als Mitfahrer</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0</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2</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11</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6080">
                <a:tc>
                  <a:txBody>
                    <a:bodyPr/>
                    <a:lstStyle/>
                    <a:p>
                      <a:r>
                        <a:rPr lang="de-DE" dirty="0" smtClean="0"/>
                        <a:t>Schulweg -  Unfälle</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0</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1</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smtClean="0"/>
                        <a:t>2</a:t>
                      </a:r>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456">
                <a:tc gridSpan="4">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feld 1"/>
          <p:cNvSpPr txBox="1"/>
          <p:nvPr/>
        </p:nvSpPr>
        <p:spPr>
          <a:xfrm>
            <a:off x="539552" y="1844824"/>
            <a:ext cx="7128792" cy="461665"/>
          </a:xfrm>
          <a:prstGeom prst="rect">
            <a:avLst/>
          </a:prstGeom>
          <a:noFill/>
        </p:spPr>
        <p:txBody>
          <a:bodyPr wrap="square" rtlCol="0">
            <a:spAutoFit/>
          </a:bodyPr>
          <a:lstStyle/>
          <a:p>
            <a:endParaRPr lang="de-DE" dirty="0"/>
          </a:p>
        </p:txBody>
      </p:sp>
      <p:sp>
        <p:nvSpPr>
          <p:cNvPr id="4" name="Textfeld 3"/>
          <p:cNvSpPr txBox="1"/>
          <p:nvPr/>
        </p:nvSpPr>
        <p:spPr>
          <a:xfrm>
            <a:off x="611560" y="1700808"/>
            <a:ext cx="6624736" cy="1015663"/>
          </a:xfrm>
          <a:prstGeom prst="rect">
            <a:avLst/>
          </a:prstGeom>
          <a:noFill/>
        </p:spPr>
        <p:txBody>
          <a:bodyPr wrap="square" rtlCol="0">
            <a:spAutoFit/>
          </a:bodyPr>
          <a:lstStyle/>
          <a:p>
            <a:pPr algn="ctr"/>
            <a:r>
              <a:rPr lang="de-DE" sz="2000" b="1" dirty="0"/>
              <a:t>Verkehrsunfälle mit Kinderbeteiligung 2013 im Bereich der </a:t>
            </a:r>
            <a:r>
              <a:rPr lang="de-DE" sz="2000" b="1" dirty="0" smtClean="0">
                <a:solidFill>
                  <a:srgbClr val="0070C0"/>
                </a:solidFill>
              </a:rPr>
              <a:t>Polizeiinspektionen</a:t>
            </a:r>
            <a:r>
              <a:rPr lang="de-DE" sz="2000" b="1" dirty="0" smtClean="0"/>
              <a:t>   </a:t>
            </a:r>
          </a:p>
          <a:p>
            <a:pPr algn="ctr"/>
            <a:r>
              <a:rPr lang="de-DE" sz="2000" b="1" dirty="0" smtClean="0">
                <a:solidFill>
                  <a:srgbClr val="0070C0"/>
                </a:solidFill>
              </a:rPr>
              <a:t>Bernkastel-Kues, Wittlich </a:t>
            </a:r>
            <a:r>
              <a:rPr lang="de-DE" sz="2000" b="1" dirty="0">
                <a:solidFill>
                  <a:srgbClr val="0070C0"/>
                </a:solidFill>
              </a:rPr>
              <a:t>und </a:t>
            </a:r>
            <a:r>
              <a:rPr lang="de-DE" sz="2000" b="1" dirty="0" smtClean="0">
                <a:solidFill>
                  <a:srgbClr val="0070C0"/>
                </a:solidFill>
              </a:rPr>
              <a:t>Morbach</a:t>
            </a:r>
          </a:p>
        </p:txBody>
      </p:sp>
      <p:sp>
        <p:nvSpPr>
          <p:cNvPr id="8" name="Textfeld 7"/>
          <p:cNvSpPr txBox="1"/>
          <p:nvPr/>
        </p:nvSpPr>
        <p:spPr>
          <a:xfrm>
            <a:off x="755576" y="980728"/>
            <a:ext cx="6336704" cy="461665"/>
          </a:xfrm>
          <a:prstGeom prst="rect">
            <a:avLst/>
          </a:prstGeom>
          <a:noFill/>
        </p:spPr>
        <p:txBody>
          <a:bodyPr wrap="square" rtlCol="0">
            <a:spAutoFit/>
          </a:bodyPr>
          <a:lstStyle/>
          <a:p>
            <a:r>
              <a:rPr lang="de-DE" b="1" dirty="0" smtClean="0"/>
              <a:t>Polizei und Verkehrserziehung</a:t>
            </a:r>
            <a:endParaRPr lang="de-DE" b="1" dirty="0"/>
          </a:p>
        </p:txBody>
      </p:sp>
    </p:spTree>
    <p:extLst>
      <p:ext uri="{BB962C8B-B14F-4D97-AF65-F5344CB8AC3E}">
        <p14:creationId xmlns:p14="http://schemas.microsoft.com/office/powerpoint/2010/main" val="22632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p:cNvSpPr>
          <p:nvPr/>
        </p:nvSpPr>
        <p:spPr bwMode="auto">
          <a:xfrm>
            <a:off x="685800" y="633413"/>
            <a:ext cx="5838825" cy="923925"/>
          </a:xfrm>
          <a:prstGeom prst="rect">
            <a:avLst/>
          </a:prstGeom>
          <a:solidFill>
            <a:srgbClr val="FFFFFF"/>
          </a:solidFill>
          <a:ln w="9525">
            <a:noFill/>
            <a:miter lim="800000"/>
            <a:headEnd/>
            <a:tailEnd/>
          </a:ln>
        </p:spPr>
        <p:txBody>
          <a:bodyPr lIns="0" tIns="0" rIns="0" bIns="0" anchor="b"/>
          <a:lstStyle/>
          <a:p>
            <a:pPr eaLnBrk="0" hangingPunct="0"/>
            <a:r>
              <a:rPr lang="de-DE" altLang="de-DE" sz="3200">
                <a:solidFill>
                  <a:srgbClr val="8F1936"/>
                </a:solidFill>
                <a:cs typeface="Arial" pitchFamily="34" charset="0"/>
              </a:rPr>
              <a:t>Kinder - Personenschäden</a:t>
            </a:r>
          </a:p>
        </p:txBody>
      </p:sp>
      <p:graphicFrame>
        <p:nvGraphicFramePr>
          <p:cNvPr id="4" name="Object 2"/>
          <p:cNvGraphicFramePr>
            <a:graphicFrameLocks noChangeAspect="1"/>
          </p:cNvGraphicFramePr>
          <p:nvPr/>
        </p:nvGraphicFramePr>
        <p:xfrm>
          <a:off x="-498475" y="1014413"/>
          <a:ext cx="9850438" cy="66579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5940152" y="1268760"/>
            <a:ext cx="2232248" cy="276999"/>
          </a:xfrm>
          <a:prstGeom prst="rect">
            <a:avLst/>
          </a:prstGeom>
          <a:noFill/>
        </p:spPr>
        <p:txBody>
          <a:bodyPr wrap="square" rtlCol="0">
            <a:spAutoFit/>
          </a:bodyPr>
          <a:lstStyle/>
          <a:p>
            <a:r>
              <a:rPr lang="de-DE" sz="1200" dirty="0" smtClean="0"/>
              <a:t>Folie des PP Trier</a:t>
            </a:r>
            <a:endParaRPr lang="de-DE"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p:cNvSpPr>
          <p:nvPr/>
        </p:nvSpPr>
        <p:spPr bwMode="auto">
          <a:xfrm>
            <a:off x="684213" y="633413"/>
            <a:ext cx="6911975" cy="923925"/>
          </a:xfrm>
          <a:prstGeom prst="rect">
            <a:avLst/>
          </a:prstGeom>
          <a:noFill/>
          <a:ln w="9525">
            <a:noFill/>
            <a:miter lim="800000"/>
            <a:headEnd/>
            <a:tailEnd/>
          </a:ln>
        </p:spPr>
        <p:txBody>
          <a:bodyPr lIns="0" tIns="0" rIns="0" bIns="0" anchor="b"/>
          <a:lstStyle/>
          <a:p>
            <a:pPr eaLnBrk="0" hangingPunct="0"/>
            <a:r>
              <a:rPr lang="de-DE" altLang="de-DE" sz="3200">
                <a:solidFill>
                  <a:srgbClr val="8F1936"/>
                </a:solidFill>
                <a:cs typeface="Arial" pitchFamily="34" charset="0"/>
              </a:rPr>
              <a:t>Hauptunfallverursacher</a:t>
            </a:r>
          </a:p>
        </p:txBody>
      </p:sp>
      <p:sp>
        <p:nvSpPr>
          <p:cNvPr id="8195" name="Rechteck 3"/>
          <p:cNvSpPr>
            <a:spLocks noChangeArrowheads="1"/>
          </p:cNvSpPr>
          <p:nvPr/>
        </p:nvSpPr>
        <p:spPr bwMode="auto">
          <a:xfrm>
            <a:off x="5795963" y="4581525"/>
            <a:ext cx="1800225" cy="287338"/>
          </a:xfrm>
          <a:prstGeom prst="rect">
            <a:avLst/>
          </a:prstGeom>
          <a:noFill/>
          <a:ln w="57150" algn="ctr">
            <a:solidFill>
              <a:srgbClr val="FF0000"/>
            </a:solidFill>
            <a:round/>
            <a:headEnd/>
            <a:tailEnd/>
          </a:ln>
        </p:spPr>
        <p:txBody>
          <a:bodyPr/>
          <a:lstStyle/>
          <a:p>
            <a:pPr eaLnBrk="0" hangingPunct="0"/>
            <a:endParaRPr lang="de-DE" altLang="de-DE"/>
          </a:p>
        </p:txBody>
      </p:sp>
      <p:pic>
        <p:nvPicPr>
          <p:cNvPr id="8196" name="Picture 6"/>
          <p:cNvPicPr>
            <a:picLocks noChangeAspect="1" noChangeArrowheads="1"/>
          </p:cNvPicPr>
          <p:nvPr/>
        </p:nvPicPr>
        <p:blipFill>
          <a:blip r:embed="rId3"/>
          <a:srcRect/>
          <a:stretch>
            <a:fillRect/>
          </a:stretch>
        </p:blipFill>
        <p:spPr bwMode="auto">
          <a:xfrm>
            <a:off x="684213" y="2708275"/>
            <a:ext cx="7127875" cy="2376488"/>
          </a:xfrm>
          <a:prstGeom prst="rect">
            <a:avLst/>
          </a:prstGeom>
          <a:noFill/>
          <a:ln w="9525">
            <a:noFill/>
            <a:miter lim="800000"/>
            <a:headEnd/>
            <a:tailEnd/>
          </a:ln>
        </p:spPr>
      </p:pic>
      <p:sp>
        <p:nvSpPr>
          <p:cNvPr id="8197" name="Rechteck 7"/>
          <p:cNvSpPr>
            <a:spLocks noChangeArrowheads="1"/>
          </p:cNvSpPr>
          <p:nvPr/>
        </p:nvSpPr>
        <p:spPr bwMode="auto">
          <a:xfrm>
            <a:off x="5940425" y="4581525"/>
            <a:ext cx="1655763" cy="431800"/>
          </a:xfrm>
          <a:prstGeom prst="rect">
            <a:avLst/>
          </a:prstGeom>
          <a:noFill/>
          <a:ln w="57150" algn="ctr">
            <a:solidFill>
              <a:srgbClr val="FF0000"/>
            </a:solidFill>
            <a:round/>
            <a:headEnd/>
            <a:tailEnd/>
          </a:ln>
        </p:spPr>
        <p:txBody>
          <a:bodyPr/>
          <a:lstStyle/>
          <a:p>
            <a:pPr eaLnBrk="0" hangingPunct="0"/>
            <a:endParaRPr lang="de-DE" altLang="de-DE"/>
          </a:p>
        </p:txBody>
      </p:sp>
      <p:sp>
        <p:nvSpPr>
          <p:cNvPr id="9" name="Textfeld 8"/>
          <p:cNvSpPr txBox="1"/>
          <p:nvPr/>
        </p:nvSpPr>
        <p:spPr>
          <a:xfrm>
            <a:off x="5436096" y="1124744"/>
            <a:ext cx="1944216" cy="276999"/>
          </a:xfrm>
          <a:prstGeom prst="rect">
            <a:avLst/>
          </a:prstGeom>
          <a:noFill/>
        </p:spPr>
        <p:txBody>
          <a:bodyPr wrap="square" rtlCol="0">
            <a:spAutoFit/>
          </a:bodyPr>
          <a:lstStyle/>
          <a:p>
            <a:r>
              <a:rPr lang="de-DE" sz="1200" dirty="0" smtClean="0"/>
              <a:t>Folie des PP Trier</a:t>
            </a:r>
            <a:endParaRPr lang="de-DE"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404664"/>
            <a:ext cx="5760640" cy="461665"/>
          </a:xfrm>
          <a:prstGeom prst="rect">
            <a:avLst/>
          </a:prstGeom>
          <a:noFill/>
        </p:spPr>
        <p:txBody>
          <a:bodyPr wrap="square" rtlCol="0">
            <a:spAutoFit/>
          </a:bodyPr>
          <a:lstStyle/>
          <a:p>
            <a:r>
              <a:rPr lang="de-DE" dirty="0" smtClean="0"/>
              <a:t> </a:t>
            </a:r>
            <a:endParaRPr lang="de-DE" dirty="0"/>
          </a:p>
        </p:txBody>
      </p:sp>
      <p:sp>
        <p:nvSpPr>
          <p:cNvPr id="10" name="Textfeld 9"/>
          <p:cNvSpPr txBox="1"/>
          <p:nvPr/>
        </p:nvSpPr>
        <p:spPr>
          <a:xfrm>
            <a:off x="1184780" y="2589004"/>
            <a:ext cx="4968552" cy="1200329"/>
          </a:xfrm>
          <a:prstGeom prst="rect">
            <a:avLst/>
          </a:prstGeom>
          <a:noFill/>
        </p:spPr>
        <p:txBody>
          <a:bodyPr wrap="square" rtlCol="0">
            <a:spAutoFit/>
          </a:bodyPr>
          <a:lstStyle/>
          <a:p>
            <a:pPr algn="ctr"/>
            <a:r>
              <a:rPr lang="de-DE" dirty="0" smtClean="0"/>
              <a:t>Kinder lernen im starken Maße durch Nachahmung, besonders der eigenen Eltern.</a:t>
            </a:r>
            <a:endParaRPr lang="de-DE" dirty="0"/>
          </a:p>
        </p:txBody>
      </p:sp>
      <p:sp>
        <p:nvSpPr>
          <p:cNvPr id="12" name="Textfeld 11"/>
          <p:cNvSpPr txBox="1"/>
          <p:nvPr/>
        </p:nvSpPr>
        <p:spPr>
          <a:xfrm>
            <a:off x="1223628" y="4365104"/>
            <a:ext cx="5616624" cy="2031325"/>
          </a:xfrm>
          <a:prstGeom prst="rect">
            <a:avLst/>
          </a:prstGeom>
          <a:noFill/>
        </p:spPr>
        <p:txBody>
          <a:bodyPr wrap="square" rtlCol="0">
            <a:spAutoFit/>
          </a:bodyPr>
          <a:lstStyle/>
          <a:p>
            <a:pPr algn="ctr"/>
            <a:r>
              <a:rPr lang="de-DE" sz="1800" dirty="0" smtClean="0"/>
              <a:t>Die Beziehung zwischen dem Kind und seinen Eltern ist von größerer Bedeutung für die Entwicklung der Lernbereitschaft als jeder andere Erziehungseinfluss außerhalb der Familie. Deshalb gehört die Verkehrserziehung in die Familie und ist untrennbar mit dem alltätlichen Zusammenleben zwischen Eltern und Kindern verbunden.</a:t>
            </a:r>
            <a:endParaRPr lang="de-DE" sz="1800" dirty="0"/>
          </a:p>
        </p:txBody>
      </p:sp>
      <p:sp>
        <p:nvSpPr>
          <p:cNvPr id="13" name="Textfeld 12"/>
          <p:cNvSpPr txBox="1"/>
          <p:nvPr/>
        </p:nvSpPr>
        <p:spPr>
          <a:xfrm>
            <a:off x="1187624" y="836712"/>
            <a:ext cx="5688632" cy="523220"/>
          </a:xfrm>
          <a:prstGeom prst="rect">
            <a:avLst/>
          </a:prstGeom>
          <a:noFill/>
        </p:spPr>
        <p:txBody>
          <a:bodyPr wrap="square" rtlCol="0">
            <a:spAutoFit/>
          </a:bodyPr>
          <a:lstStyle/>
          <a:p>
            <a:r>
              <a:rPr lang="de-DE" sz="2800" b="1" dirty="0" smtClean="0"/>
              <a:t>Polizei und Verkehrserziehung</a:t>
            </a:r>
            <a:endParaRPr lang="de-DE" sz="2800" b="1" dirty="0"/>
          </a:p>
        </p:txBody>
      </p:sp>
      <p:sp>
        <p:nvSpPr>
          <p:cNvPr id="17" name="Textfeld 16"/>
          <p:cNvSpPr txBox="1"/>
          <p:nvPr/>
        </p:nvSpPr>
        <p:spPr>
          <a:xfrm>
            <a:off x="1187624" y="3861048"/>
            <a:ext cx="5832648" cy="400110"/>
          </a:xfrm>
          <a:prstGeom prst="rect">
            <a:avLst/>
          </a:prstGeom>
          <a:noFill/>
        </p:spPr>
        <p:txBody>
          <a:bodyPr wrap="square" rtlCol="0">
            <a:spAutoFit/>
          </a:bodyPr>
          <a:lstStyle/>
          <a:p>
            <a:pPr algn="ctr"/>
            <a:r>
              <a:rPr lang="de-DE" sz="2000" b="1" dirty="0" smtClean="0"/>
              <a:t>Eltern sind die besten Verkehrserzieher!</a:t>
            </a:r>
            <a:endParaRPr lang="de-DE" sz="2000" b="1" dirty="0"/>
          </a:p>
        </p:txBody>
      </p:sp>
      <p:sp>
        <p:nvSpPr>
          <p:cNvPr id="3" name="Textfeld 2"/>
          <p:cNvSpPr txBox="1"/>
          <p:nvPr/>
        </p:nvSpPr>
        <p:spPr>
          <a:xfrm>
            <a:off x="755576" y="1988840"/>
            <a:ext cx="6480720" cy="461665"/>
          </a:xfrm>
          <a:prstGeom prst="rect">
            <a:avLst/>
          </a:prstGeom>
          <a:noFill/>
        </p:spPr>
        <p:txBody>
          <a:bodyPr wrap="square" rtlCol="0">
            <a:spAutoFit/>
          </a:bodyPr>
          <a:lstStyle/>
          <a:p>
            <a:pPr algn="ctr"/>
            <a:r>
              <a:rPr lang="de-DE" b="1" dirty="0" smtClean="0"/>
              <a:t>Verkehrserziehung</a:t>
            </a:r>
            <a:r>
              <a:rPr lang="de-DE" dirty="0" smtClean="0"/>
              <a:t> </a:t>
            </a:r>
            <a:r>
              <a:rPr lang="de-DE" b="1" dirty="0" smtClean="0"/>
              <a:t>fängt zuhause an!</a:t>
            </a:r>
            <a:endParaRPr lang="de-DE"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99592" y="908720"/>
            <a:ext cx="5472608" cy="523220"/>
          </a:xfrm>
          <a:prstGeom prst="rect">
            <a:avLst/>
          </a:prstGeom>
          <a:noFill/>
        </p:spPr>
        <p:txBody>
          <a:bodyPr wrap="square" rtlCol="0">
            <a:spAutoFit/>
          </a:bodyPr>
          <a:lstStyle/>
          <a:p>
            <a:r>
              <a:rPr lang="de-DE" sz="2800" b="1" dirty="0" smtClean="0"/>
              <a:t>Polizei und Verkehrserziehung</a:t>
            </a:r>
            <a:endParaRPr lang="de-DE" sz="2800" b="1" dirty="0"/>
          </a:p>
        </p:txBody>
      </p:sp>
      <p:sp>
        <p:nvSpPr>
          <p:cNvPr id="4" name="Textfeld 3"/>
          <p:cNvSpPr txBox="1"/>
          <p:nvPr/>
        </p:nvSpPr>
        <p:spPr>
          <a:xfrm>
            <a:off x="971600" y="1988840"/>
            <a:ext cx="7056784" cy="6740307"/>
          </a:xfrm>
          <a:prstGeom prst="rect">
            <a:avLst/>
          </a:prstGeom>
          <a:noFill/>
        </p:spPr>
        <p:txBody>
          <a:bodyPr wrap="square" rtlCol="0">
            <a:spAutoFit/>
          </a:bodyPr>
          <a:lstStyle/>
          <a:p>
            <a:r>
              <a:rPr lang="de-DE" b="1" u="sng" dirty="0" smtClean="0"/>
              <a:t>Verkehrserziehung in der Kindertagesstätte:</a:t>
            </a:r>
          </a:p>
          <a:p>
            <a:endParaRPr lang="de-DE" dirty="0" smtClean="0"/>
          </a:p>
          <a:p>
            <a:pPr>
              <a:buFontTx/>
              <a:buChar char="-"/>
            </a:pPr>
            <a:r>
              <a:rPr lang="de-DE" dirty="0" smtClean="0"/>
              <a:t> Polizei keine Angst</a:t>
            </a:r>
          </a:p>
          <a:p>
            <a:endParaRPr lang="de-DE" dirty="0" smtClean="0"/>
          </a:p>
          <a:p>
            <a:pPr>
              <a:buFontTx/>
              <a:buChar char="-"/>
            </a:pPr>
            <a:r>
              <a:rPr lang="de-DE" dirty="0" smtClean="0"/>
              <a:t> Fußgängertraining</a:t>
            </a:r>
          </a:p>
          <a:p>
            <a:endParaRPr lang="de-DE" dirty="0" smtClean="0"/>
          </a:p>
          <a:p>
            <a:pPr>
              <a:buFontTx/>
              <a:buChar char="-"/>
            </a:pPr>
            <a:r>
              <a:rPr lang="de-DE" dirty="0" smtClean="0"/>
              <a:t> Busschule</a:t>
            </a:r>
          </a:p>
          <a:p>
            <a:endParaRPr lang="de-DE" dirty="0" smtClean="0"/>
          </a:p>
          <a:p>
            <a:r>
              <a:rPr lang="de-DE" dirty="0" smtClean="0"/>
              <a:t>- Kinderansprecher (Geh` nicht mit Fremden)</a:t>
            </a:r>
          </a:p>
          <a:p>
            <a:endParaRPr lang="de-DE" dirty="0" smtClean="0"/>
          </a:p>
          <a:p>
            <a:r>
              <a:rPr lang="de-DE" dirty="0" smtClean="0"/>
              <a:t>- Besuch der Dienststelle </a:t>
            </a:r>
          </a:p>
          <a:p>
            <a:pPr>
              <a:buFontTx/>
              <a:buChar char="-"/>
            </a:pPr>
            <a:endParaRPr lang="de-DE" dirty="0" smtClean="0"/>
          </a:p>
          <a:p>
            <a:pPr>
              <a:buFontTx/>
              <a:buChar char="-"/>
            </a:pPr>
            <a:endParaRPr lang="de-DE" dirty="0" smtClean="0"/>
          </a:p>
          <a:p>
            <a:endParaRPr lang="de-DE" dirty="0" smtClean="0"/>
          </a:p>
          <a:p>
            <a:pPr>
              <a:buFontTx/>
              <a:buChar char="-"/>
            </a:pPr>
            <a:endParaRPr lang="de-DE" dirty="0" smtClean="0"/>
          </a:p>
          <a:p>
            <a:pPr>
              <a:buFontTx/>
              <a:buChar char="-"/>
            </a:pPr>
            <a:endParaRPr lang="de-DE" dirty="0" smtClean="0"/>
          </a:p>
          <a:p>
            <a:endParaRPr lang="de-DE" dirty="0" smtClean="0"/>
          </a:p>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 calcmode="lin" valueType="num">
                                      <p:cBhvr additive="base">
                                        <p:cTn id="3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55576" y="908720"/>
            <a:ext cx="6264696" cy="523220"/>
          </a:xfrm>
          <a:prstGeom prst="rect">
            <a:avLst/>
          </a:prstGeom>
          <a:noFill/>
        </p:spPr>
        <p:txBody>
          <a:bodyPr wrap="square" rtlCol="0">
            <a:spAutoFit/>
          </a:bodyPr>
          <a:lstStyle/>
          <a:p>
            <a:r>
              <a:rPr lang="de-DE" sz="2800" b="1" dirty="0" smtClean="0"/>
              <a:t>Polizei und Verkehrserziehung</a:t>
            </a:r>
            <a:endParaRPr lang="de-DE" sz="2800" b="1" dirty="0"/>
          </a:p>
        </p:txBody>
      </p:sp>
      <p:sp>
        <p:nvSpPr>
          <p:cNvPr id="6" name="Textfeld 5"/>
          <p:cNvSpPr txBox="1"/>
          <p:nvPr/>
        </p:nvSpPr>
        <p:spPr>
          <a:xfrm>
            <a:off x="899592" y="2132856"/>
            <a:ext cx="6768752" cy="4154984"/>
          </a:xfrm>
          <a:prstGeom prst="rect">
            <a:avLst/>
          </a:prstGeom>
          <a:noFill/>
        </p:spPr>
        <p:txBody>
          <a:bodyPr wrap="square" rtlCol="0">
            <a:spAutoFit/>
          </a:bodyPr>
          <a:lstStyle/>
          <a:p>
            <a:r>
              <a:rPr lang="de-DE" b="1" u="sng" dirty="0" smtClean="0"/>
              <a:t>Verkehrserziehung in der Schule:</a:t>
            </a:r>
          </a:p>
          <a:p>
            <a:endParaRPr lang="de-DE" dirty="0" smtClean="0"/>
          </a:p>
          <a:p>
            <a:r>
              <a:rPr lang="de-DE" dirty="0" smtClean="0"/>
              <a:t>- Radfahrausbildung</a:t>
            </a:r>
          </a:p>
          <a:p>
            <a:endParaRPr lang="de-DE" dirty="0" smtClean="0"/>
          </a:p>
          <a:p>
            <a:r>
              <a:rPr lang="de-DE" dirty="0" smtClean="0"/>
              <a:t>- Fußgängertraining/Schulwegbegehung</a:t>
            </a:r>
          </a:p>
          <a:p>
            <a:pPr marL="342900" indent="-342900">
              <a:buFontTx/>
              <a:buChar char="-"/>
            </a:pPr>
            <a:endParaRPr lang="de-DE" dirty="0" smtClean="0"/>
          </a:p>
          <a:p>
            <a:r>
              <a:rPr lang="de-DE" dirty="0" smtClean="0"/>
              <a:t>- Busschule</a:t>
            </a:r>
          </a:p>
          <a:p>
            <a:endParaRPr lang="de-DE" dirty="0" smtClean="0"/>
          </a:p>
          <a:p>
            <a:r>
              <a:rPr lang="de-DE" dirty="0" smtClean="0"/>
              <a:t>- Schülerlotsen</a:t>
            </a:r>
          </a:p>
          <a:p>
            <a:endParaRPr lang="de-DE" dirty="0" smtClean="0"/>
          </a:p>
          <a:p>
            <a:r>
              <a:rPr lang="de-DE" dirty="0" smtClean="0"/>
              <a:t>- Kinderansprecher (Geh` nicht mit Fremden)</a:t>
            </a:r>
            <a:endParaRPr lang="de-DE" dirty="0"/>
          </a:p>
        </p:txBody>
      </p:sp>
      <p:sp>
        <p:nvSpPr>
          <p:cNvPr id="7" name="Rechteck 6"/>
          <p:cNvSpPr/>
          <p:nvPr/>
        </p:nvSpPr>
        <p:spPr>
          <a:xfrm>
            <a:off x="323528" y="188640"/>
            <a:ext cx="5256584" cy="461665"/>
          </a:xfrm>
          <a:prstGeom prst="rect">
            <a:avLst/>
          </a:prstGeom>
        </p:spPr>
        <p:txBody>
          <a:bodyPr wrap="square">
            <a:spAutoFit/>
          </a:bodyPr>
          <a:lstStyle/>
          <a:p>
            <a:r>
              <a:rPr lang="de-DE" b="1" dirty="0" smtClean="0"/>
              <a:t> </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 calcmode="lin" valueType="num">
                                      <p:cBhvr additive="base">
                                        <p:cTn id="3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ufzählung Standart">
  <a:themeElements>
    <a:clrScheme name="Landes-Rot">
      <a:dk1>
        <a:srgbClr val="000000"/>
      </a:dk1>
      <a:lt1>
        <a:srgbClr val="FFFFFF"/>
      </a:lt1>
      <a:dk2>
        <a:srgbClr val="871D33"/>
      </a:dk2>
      <a:lt2>
        <a:srgbClr val="2D2015"/>
      </a:lt2>
      <a:accent1>
        <a:srgbClr val="E7D2D6"/>
      </a:accent1>
      <a:accent2>
        <a:srgbClr val="CFA5AD"/>
      </a:accent2>
      <a:accent3>
        <a:srgbClr val="B77785"/>
      </a:accent3>
      <a:accent4>
        <a:srgbClr val="9F4A5C"/>
      </a:accent4>
      <a:accent5>
        <a:srgbClr val="871D33"/>
      </a:accent5>
      <a:accent6>
        <a:srgbClr val="C0C0C0"/>
      </a:accent6>
      <a:hlink>
        <a:srgbClr val="CCB400"/>
      </a:hlink>
      <a:folHlink>
        <a:srgbClr val="8C9EA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fzählung Standart 1">
        <a:dk1>
          <a:srgbClr val="000000"/>
        </a:dk1>
        <a:lt1>
          <a:srgbClr val="FFFFFF"/>
        </a:lt1>
        <a:dk2>
          <a:srgbClr val="871D33"/>
        </a:dk2>
        <a:lt2>
          <a:srgbClr val="2D2015"/>
        </a:lt2>
        <a:accent1>
          <a:srgbClr val="F6D1C6"/>
        </a:accent1>
        <a:accent2>
          <a:srgbClr val="8F5F2F"/>
        </a:accent2>
        <a:accent3>
          <a:srgbClr val="FFFFFF"/>
        </a:accent3>
        <a:accent4>
          <a:srgbClr val="000000"/>
        </a:accent4>
        <a:accent5>
          <a:srgbClr val="FAE5DF"/>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324</Words>
  <Application>Microsoft Office PowerPoint</Application>
  <PresentationFormat>Bildschirmpräsentation (4:3)</PresentationFormat>
  <Paragraphs>147</Paragraphs>
  <Slides>15</Slides>
  <Notes>5</Notes>
  <HiddenSlides>0</HiddenSlides>
  <MMClips>0</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Aufzählung Standart</vt:lpstr>
      <vt:lpstr>Die Jugendverkehrsschulen  Bernkastel-Kues, Wittlich, Morbach </vt:lpstr>
      <vt:lpstr>Polizei und Verkehrserziehung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VIELEN DANK FÜR IHRE AUFMERKSAMKEIT</vt:lpstr>
    </vt:vector>
  </TitlesOfParts>
  <Company>Zink &amp; Kraemer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Vorläufiger PowerPoint-Folienmaster für das neue Corporate Design der Landesregierung Rheinland-Pfalz</dc:title>
  <dc:creator>Detlev Stamm</dc:creator>
  <cp:lastModifiedBy>Jenny</cp:lastModifiedBy>
  <cp:revision>153</cp:revision>
  <cp:lastPrinted>2014-05-21T08:14:06Z</cp:lastPrinted>
  <dcterms:created xsi:type="dcterms:W3CDTF">2009-02-09T14:56:39Z</dcterms:created>
  <dcterms:modified xsi:type="dcterms:W3CDTF">2014-05-21T08:15:36Z</dcterms:modified>
</cp:coreProperties>
</file>