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2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9/1/2019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‹Nr.›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47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9/1/2019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‹Nr.›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61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9/1/2019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‹Nr.›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46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9/1/2019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‹Nr.›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31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9/1/2019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‹Nr.›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18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9/1/2019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‹Nr.›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2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9/1/2019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‹Nr.›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0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9/1/2019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‹Nr.›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92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9/1/2019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‹Nr.›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86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9/1/2019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‹Nr.›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45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9/1/2019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‹Nr.›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0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24">
              <a:schemeClr val="accent1">
                <a:lumMod val="5000"/>
                <a:lumOff val="95000"/>
              </a:schemeClr>
            </a:gs>
            <a:gs pos="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 defTabSz="457200"/>
              <a:t>9/1/2019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40BAD2"/>
                </a:solidFill>
              </a:rPr>
              <a:pPr defTabSz="457200"/>
              <a:t>‹Nr.›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97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err="1" smtClean="0"/>
              <a:t>Radfahren</a:t>
            </a:r>
            <a:r>
              <a:rPr lang="fr-FR" sz="3600" dirty="0" smtClean="0"/>
              <a:t> in der Grundschule 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>(RS+ </a:t>
            </a:r>
            <a:r>
              <a:rPr lang="fr-FR" sz="3600" dirty="0" err="1" smtClean="0"/>
              <a:t>Schweich</a:t>
            </a:r>
            <a:r>
              <a:rPr lang="fr-FR" sz="3600" dirty="0" smtClean="0"/>
              <a:t>)</a:t>
            </a:r>
            <a:endParaRPr lang="de-DE" sz="3600" dirty="0"/>
          </a:p>
        </p:txBody>
      </p:sp>
      <p:sp>
        <p:nvSpPr>
          <p:cNvPr id="5" name="Untertitel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de-DE" sz="1800" dirty="0" smtClean="0"/>
          </a:p>
          <a:p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2400" dirty="0" smtClean="0">
                <a:solidFill>
                  <a:srgbClr val="002060"/>
                </a:solidFill>
              </a:rPr>
              <a:t>Verhalten im Straßenverkehr</a:t>
            </a:r>
            <a:endParaRPr lang="de-DE" sz="2400" dirty="0">
              <a:solidFill>
                <a:srgbClr val="002060"/>
              </a:solidFill>
            </a:endParaRPr>
          </a:p>
        </p:txBody>
      </p:sp>
      <p:pic>
        <p:nvPicPr>
          <p:cNvPr id="6" name="Bildplatzhalter 5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205" r="7205"/>
          <a:stretch>
            <a:fillRect/>
          </a:stretch>
        </p:blipFill>
        <p:spPr>
          <a:xfrm>
            <a:off x="3570644" y="798489"/>
            <a:ext cx="8115230" cy="529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11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Verhalten</a:t>
            </a:r>
            <a:r>
              <a:rPr lang="en-US" sz="4000" dirty="0" smtClean="0"/>
              <a:t> </a:t>
            </a:r>
            <a:r>
              <a:rPr lang="en-US" sz="4000" dirty="0" err="1" smtClean="0"/>
              <a:t>im</a:t>
            </a:r>
            <a:r>
              <a:rPr lang="en-US" sz="4000" dirty="0" smtClean="0"/>
              <a:t> </a:t>
            </a:r>
            <a:r>
              <a:rPr lang="en-US" sz="4000" dirty="0" err="1" smtClean="0"/>
              <a:t>Straßen-verkehr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Gegenverkehr</a:t>
            </a:r>
            <a:endParaRPr lang="en-US" sz="3600" dirty="0" smtClean="0"/>
          </a:p>
          <a:p>
            <a:r>
              <a:rPr lang="en-US" sz="3600" dirty="0" err="1" smtClean="0"/>
              <a:t>Ampel</a:t>
            </a:r>
            <a:endParaRPr lang="en-US" sz="3600" dirty="0" smtClean="0"/>
          </a:p>
          <a:p>
            <a:r>
              <a:rPr lang="en-US" sz="3600" dirty="0" err="1" smtClean="0"/>
              <a:t>Einordnen</a:t>
            </a:r>
            <a:endParaRPr lang="en-US" sz="3600" dirty="0" smtClean="0"/>
          </a:p>
          <a:p>
            <a:r>
              <a:rPr lang="en-US" sz="3600" dirty="0" err="1" smtClean="0"/>
              <a:t>Komplexe</a:t>
            </a:r>
            <a:r>
              <a:rPr lang="en-US" sz="3600" dirty="0" smtClean="0"/>
              <a:t> </a:t>
            </a:r>
            <a:r>
              <a:rPr lang="en-US" sz="3600" dirty="0" err="1" smtClean="0"/>
              <a:t>Kreuzung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1800" dirty="0" smtClean="0"/>
              <a:t>Was </a:t>
            </a:r>
            <a:r>
              <a:rPr lang="en-US" sz="1800" dirty="0" err="1"/>
              <a:t>soll</a:t>
            </a:r>
            <a:r>
              <a:rPr lang="en-US" sz="1800" dirty="0"/>
              <a:t> der </a:t>
            </a:r>
            <a:r>
              <a:rPr lang="en-US" sz="1800" dirty="0" err="1"/>
              <a:t>Schüler</a:t>
            </a:r>
            <a:r>
              <a:rPr lang="en-US" sz="1800" dirty="0"/>
              <a:t> </a:t>
            </a:r>
            <a:r>
              <a:rPr lang="en-US" sz="1800" dirty="0" err="1"/>
              <a:t>beherrschen</a:t>
            </a:r>
            <a:r>
              <a:rPr lang="en-US" sz="1800" dirty="0"/>
              <a:t>?</a:t>
            </a:r>
          </a:p>
          <a:p>
            <a:r>
              <a:rPr lang="en-US" sz="1800" dirty="0" err="1"/>
              <a:t>Wie</a:t>
            </a:r>
            <a:r>
              <a:rPr lang="en-US" sz="1800" dirty="0"/>
              <a:t> </a:t>
            </a:r>
            <a:r>
              <a:rPr lang="en-US" sz="1800" dirty="0" err="1"/>
              <a:t>kann</a:t>
            </a:r>
            <a:r>
              <a:rPr lang="en-US" sz="1800" dirty="0"/>
              <a:t> </a:t>
            </a:r>
            <a:r>
              <a:rPr lang="en-US" sz="1800" dirty="0" err="1"/>
              <a:t>ich</a:t>
            </a:r>
            <a:r>
              <a:rPr lang="en-US" sz="1800" dirty="0"/>
              <a:t> </a:t>
            </a:r>
            <a:r>
              <a:rPr lang="en-US" sz="1800" dirty="0" err="1"/>
              <a:t>es</a:t>
            </a:r>
            <a:r>
              <a:rPr lang="en-US" sz="1800" dirty="0"/>
              <a:t> </a:t>
            </a:r>
            <a:r>
              <a:rPr lang="en-US" sz="1800" dirty="0" err="1"/>
              <a:t>einüben</a:t>
            </a:r>
            <a:r>
              <a:rPr lang="en-US" sz="1800" dirty="0"/>
              <a:t>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903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Gegenverkehr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Üben</a:t>
            </a:r>
            <a:r>
              <a:rPr lang="en-US" sz="2800" dirty="0" smtClean="0"/>
              <a:t> </a:t>
            </a:r>
            <a:r>
              <a:rPr lang="en-US" sz="2800" dirty="0" err="1" smtClean="0"/>
              <a:t>im</a:t>
            </a:r>
            <a:r>
              <a:rPr lang="en-US" sz="2800" dirty="0" smtClean="0"/>
              <a:t> Hof </a:t>
            </a:r>
            <a:r>
              <a:rPr lang="en-US" sz="2800" dirty="0" err="1" smtClean="0"/>
              <a:t>durch</a:t>
            </a:r>
            <a:r>
              <a:rPr lang="en-US" sz="2800" dirty="0" smtClean="0"/>
              <a:t> </a:t>
            </a:r>
            <a:r>
              <a:rPr lang="en-US" sz="2800" dirty="0" err="1" smtClean="0"/>
              <a:t>zwei</a:t>
            </a:r>
            <a:r>
              <a:rPr lang="en-US" sz="2800" dirty="0" smtClean="0"/>
              <a:t> in </a:t>
            </a:r>
            <a:r>
              <a:rPr lang="en-US" sz="2800" dirty="0" err="1" smtClean="0"/>
              <a:t>Gegenrichtung</a:t>
            </a:r>
            <a:r>
              <a:rPr lang="en-US" sz="2800" dirty="0" smtClean="0"/>
              <a:t> </a:t>
            </a:r>
            <a:r>
              <a:rPr lang="en-US" sz="2800" dirty="0" err="1" smtClean="0"/>
              <a:t>fahrende</a:t>
            </a:r>
            <a:r>
              <a:rPr lang="en-US" sz="2800" dirty="0" smtClean="0"/>
              <a:t> </a:t>
            </a:r>
            <a:r>
              <a:rPr lang="en-US" sz="2800" dirty="0" err="1" smtClean="0"/>
              <a:t>Reihen</a:t>
            </a:r>
            <a:endParaRPr lang="en-US" sz="2800" dirty="0" smtClean="0"/>
          </a:p>
          <a:p>
            <a:r>
              <a:rPr lang="en-US" sz="2800" dirty="0" err="1" smtClean="0"/>
              <a:t>Üben</a:t>
            </a:r>
            <a:r>
              <a:rPr lang="en-US" sz="2800" dirty="0" smtClean="0"/>
              <a:t> </a:t>
            </a:r>
            <a:r>
              <a:rPr lang="en-US" sz="2800" dirty="0" err="1" smtClean="0"/>
              <a:t>im</a:t>
            </a:r>
            <a:r>
              <a:rPr lang="en-US" sz="2800" dirty="0" smtClean="0"/>
              <a:t> Hof </a:t>
            </a:r>
            <a:r>
              <a:rPr lang="en-US" sz="2800" dirty="0" err="1" smtClean="0"/>
              <a:t>durch</a:t>
            </a:r>
            <a:r>
              <a:rPr lang="en-US" sz="2800" dirty="0" smtClean="0"/>
              <a:t> </a:t>
            </a:r>
            <a:r>
              <a:rPr lang="en-US" sz="2800" dirty="0" err="1" smtClean="0"/>
              <a:t>freies</a:t>
            </a:r>
            <a:r>
              <a:rPr lang="en-US" sz="2800" dirty="0" smtClean="0"/>
              <a:t> </a:t>
            </a:r>
            <a:r>
              <a:rPr lang="en-US" sz="2800" dirty="0" err="1" smtClean="0"/>
              <a:t>Umherfahren</a:t>
            </a:r>
            <a:r>
              <a:rPr lang="en-US" sz="2800" dirty="0" smtClean="0"/>
              <a:t> , </a:t>
            </a:r>
            <a:r>
              <a:rPr lang="en-US" sz="2800" dirty="0" err="1" smtClean="0"/>
              <a:t>dabei</a:t>
            </a:r>
            <a:r>
              <a:rPr lang="en-US" sz="2800" dirty="0" smtClean="0"/>
              <a:t> </a:t>
            </a:r>
            <a:r>
              <a:rPr lang="en-US" sz="2800" dirty="0" err="1" smtClean="0"/>
              <a:t>beachten</a:t>
            </a:r>
            <a:r>
              <a:rPr lang="en-US" sz="2800" dirty="0" smtClean="0"/>
              <a:t> </a:t>
            </a:r>
            <a:r>
              <a:rPr lang="en-US" sz="2800" dirty="0" err="1" smtClean="0"/>
              <a:t>wir</a:t>
            </a:r>
            <a:r>
              <a:rPr lang="en-US" sz="2800" dirty="0" smtClean="0"/>
              <a:t> die “</a:t>
            </a:r>
            <a:r>
              <a:rPr lang="en-US" sz="2800" dirty="0" err="1" smtClean="0"/>
              <a:t>rechts</a:t>
            </a:r>
            <a:r>
              <a:rPr lang="en-US" sz="2800" dirty="0" smtClean="0"/>
              <a:t> </a:t>
            </a:r>
            <a:r>
              <a:rPr lang="en-US" sz="2800" dirty="0" err="1" smtClean="0"/>
              <a:t>vor</a:t>
            </a:r>
            <a:r>
              <a:rPr lang="en-US" sz="2800" dirty="0" smtClean="0"/>
              <a:t> links” - Regel</a:t>
            </a:r>
          </a:p>
          <a:p>
            <a:r>
              <a:rPr lang="en-US" sz="2800" dirty="0" err="1" smtClean="0"/>
              <a:t>Üben</a:t>
            </a:r>
            <a:r>
              <a:rPr lang="en-US" sz="2800" dirty="0" smtClean="0"/>
              <a:t> </a:t>
            </a:r>
            <a:r>
              <a:rPr lang="en-US" sz="2800" dirty="0" err="1" smtClean="0"/>
              <a:t>im</a:t>
            </a:r>
            <a:r>
              <a:rPr lang="en-US" sz="2800" dirty="0" smtClean="0"/>
              <a:t> </a:t>
            </a:r>
            <a:r>
              <a:rPr lang="en-US" sz="2800" dirty="0" err="1" smtClean="0"/>
              <a:t>Straßenverkehr</a:t>
            </a:r>
            <a:r>
              <a:rPr lang="en-US" sz="2800" dirty="0" smtClean="0"/>
              <a:t> in </a:t>
            </a:r>
            <a:r>
              <a:rPr lang="en-US" sz="2800" dirty="0" err="1" smtClean="0"/>
              <a:t>kleinen</a:t>
            </a:r>
            <a:r>
              <a:rPr lang="en-US" sz="2800" dirty="0" smtClean="0"/>
              <a:t> </a:t>
            </a:r>
            <a:r>
              <a:rPr lang="en-US" sz="2800" dirty="0" err="1" smtClean="0"/>
              <a:t>Gruppen</a:t>
            </a:r>
            <a:r>
              <a:rPr lang="en-US" sz="2800" dirty="0" smtClean="0"/>
              <a:t> von maximal 3 </a:t>
            </a:r>
            <a:r>
              <a:rPr lang="en-US" sz="2800" dirty="0" err="1"/>
              <a:t>K</a:t>
            </a:r>
            <a:r>
              <a:rPr lang="en-US" sz="2800" dirty="0" err="1" smtClean="0"/>
              <a:t>indern</a:t>
            </a:r>
            <a:r>
              <a:rPr lang="en-US" sz="2800" dirty="0" smtClean="0"/>
              <a:t> (</a:t>
            </a:r>
            <a:r>
              <a:rPr lang="en-US" sz="2800" dirty="0" err="1" smtClean="0"/>
              <a:t>Erwachsener</a:t>
            </a:r>
            <a:r>
              <a:rPr lang="en-US" sz="2800" dirty="0" smtClean="0"/>
              <a:t> </a:t>
            </a:r>
            <a:r>
              <a:rPr lang="en-US" sz="2800" dirty="0" err="1" smtClean="0"/>
              <a:t>fährt</a:t>
            </a:r>
            <a:r>
              <a:rPr lang="en-US" sz="2800" dirty="0" smtClean="0"/>
              <a:t> </a:t>
            </a:r>
            <a:r>
              <a:rPr lang="en-US" sz="2800" dirty="0" err="1" smtClean="0"/>
              <a:t>hinten</a:t>
            </a:r>
            <a:r>
              <a:rPr lang="en-US" sz="2800" dirty="0" smtClean="0"/>
              <a:t>!)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624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Ampeln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Üben</a:t>
            </a:r>
            <a:r>
              <a:rPr lang="en-US" sz="2800" dirty="0" smtClean="0"/>
              <a:t> </a:t>
            </a:r>
            <a:r>
              <a:rPr lang="en-US" sz="2800" dirty="0" err="1" smtClean="0"/>
              <a:t>im</a:t>
            </a:r>
            <a:r>
              <a:rPr lang="en-US" sz="2800" dirty="0" smtClean="0"/>
              <a:t> Hof an den </a:t>
            </a:r>
            <a:r>
              <a:rPr lang="en-US" sz="2800" dirty="0" err="1" smtClean="0"/>
              <a:t>aufgezeichneten</a:t>
            </a:r>
            <a:r>
              <a:rPr lang="en-US" sz="2800" dirty="0" smtClean="0"/>
              <a:t> </a:t>
            </a:r>
            <a:r>
              <a:rPr lang="en-US" sz="2800" dirty="0" err="1" smtClean="0"/>
              <a:t>Straßen</a:t>
            </a:r>
            <a:r>
              <a:rPr lang="en-US" sz="2800" dirty="0" smtClean="0"/>
              <a:t>, </a:t>
            </a:r>
            <a:r>
              <a:rPr lang="en-US" sz="2800" dirty="0" err="1" smtClean="0"/>
              <a:t>dabei</a:t>
            </a:r>
            <a:r>
              <a:rPr lang="en-US" sz="2800" dirty="0" smtClean="0"/>
              <a:t> </a:t>
            </a:r>
            <a:r>
              <a:rPr lang="en-US" sz="2800" dirty="0" err="1" smtClean="0"/>
              <a:t>übernimmt</a:t>
            </a:r>
            <a:r>
              <a:rPr lang="en-US" sz="2800" dirty="0" smtClean="0"/>
              <a:t> </a:t>
            </a:r>
            <a:r>
              <a:rPr lang="en-US" sz="2800" dirty="0" err="1" smtClean="0"/>
              <a:t>z.B</a:t>
            </a:r>
            <a:r>
              <a:rPr lang="en-US" sz="2800" dirty="0" smtClean="0"/>
              <a:t>. </a:t>
            </a:r>
            <a:r>
              <a:rPr lang="en-US" sz="2800" dirty="0" err="1" smtClean="0"/>
              <a:t>ein</a:t>
            </a:r>
            <a:r>
              <a:rPr lang="en-US" sz="2800" dirty="0" smtClean="0"/>
              <a:t> Kind die </a:t>
            </a:r>
            <a:r>
              <a:rPr lang="en-US" sz="2800" dirty="0" err="1" smtClean="0"/>
              <a:t>Rolle</a:t>
            </a:r>
            <a:r>
              <a:rPr lang="en-US" sz="2800" dirty="0" smtClean="0"/>
              <a:t> der </a:t>
            </a:r>
            <a:r>
              <a:rPr lang="en-US" sz="2800" dirty="0" err="1"/>
              <a:t>A</a:t>
            </a:r>
            <a:r>
              <a:rPr lang="en-US" sz="2800" dirty="0" err="1" smtClean="0"/>
              <a:t>mpel</a:t>
            </a:r>
            <a:r>
              <a:rPr lang="en-US" sz="2800" dirty="0" smtClean="0"/>
              <a:t>, </a:t>
            </a:r>
            <a:r>
              <a:rPr lang="en-US" sz="2800" dirty="0" err="1" smtClean="0"/>
              <a:t>indem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einen</a:t>
            </a:r>
            <a:r>
              <a:rPr lang="en-US" sz="2800" dirty="0" smtClean="0"/>
              <a:t> </a:t>
            </a:r>
            <a:r>
              <a:rPr lang="en-US" sz="2800" dirty="0" err="1" smtClean="0"/>
              <a:t>roten</a:t>
            </a:r>
            <a:r>
              <a:rPr lang="en-US" sz="2800" dirty="0" smtClean="0"/>
              <a:t> </a:t>
            </a:r>
            <a:r>
              <a:rPr lang="en-US" sz="2800" dirty="0" err="1" smtClean="0"/>
              <a:t>oder</a:t>
            </a:r>
            <a:r>
              <a:rPr lang="en-US" sz="2800" dirty="0" smtClean="0"/>
              <a:t> </a:t>
            </a:r>
            <a:r>
              <a:rPr lang="en-US" sz="2800" dirty="0" err="1" smtClean="0"/>
              <a:t>grünen</a:t>
            </a:r>
            <a:r>
              <a:rPr lang="en-US" sz="2800" dirty="0" smtClean="0"/>
              <a:t> </a:t>
            </a:r>
            <a:r>
              <a:rPr lang="en-US" sz="2800" dirty="0" err="1" smtClean="0"/>
              <a:t>Kreis</a:t>
            </a:r>
            <a:r>
              <a:rPr lang="en-US" sz="2800" dirty="0" smtClean="0"/>
              <a:t> </a:t>
            </a:r>
            <a:r>
              <a:rPr lang="en-US" sz="2800" dirty="0" err="1" smtClean="0"/>
              <a:t>hochhält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Auf </a:t>
            </a:r>
            <a:r>
              <a:rPr lang="en-US" sz="2800" dirty="0" err="1" smtClean="0"/>
              <a:t>gleiche</a:t>
            </a:r>
            <a:r>
              <a:rPr lang="en-US" sz="2800" dirty="0" smtClean="0"/>
              <a:t> Art </a:t>
            </a:r>
            <a:r>
              <a:rPr lang="en-US" sz="2800" dirty="0" err="1" smtClean="0"/>
              <a:t>kann</a:t>
            </a:r>
            <a:r>
              <a:rPr lang="en-US" sz="2800" dirty="0" smtClean="0"/>
              <a:t> </a:t>
            </a:r>
            <a:r>
              <a:rPr lang="en-US" sz="2800" dirty="0" err="1" smtClean="0"/>
              <a:t>auch</a:t>
            </a:r>
            <a:r>
              <a:rPr lang="en-US" sz="2800" dirty="0" smtClean="0"/>
              <a:t> das </a:t>
            </a:r>
            <a:r>
              <a:rPr lang="en-US" sz="2800" dirty="0" err="1" smtClean="0"/>
              <a:t>Stopzeichen</a:t>
            </a:r>
            <a:r>
              <a:rPr lang="en-US" sz="2800" dirty="0" smtClean="0"/>
              <a:t> </a:t>
            </a:r>
            <a:r>
              <a:rPr lang="en-US" sz="2800" dirty="0" err="1" smtClean="0"/>
              <a:t>geübt</a:t>
            </a:r>
            <a:r>
              <a:rPr lang="en-US" sz="2800" dirty="0" smtClean="0"/>
              <a:t> </a:t>
            </a:r>
            <a:r>
              <a:rPr lang="en-US" sz="2800" dirty="0" err="1" smtClean="0"/>
              <a:t>werden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689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Einordnen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Übung</a:t>
            </a:r>
            <a:r>
              <a:rPr lang="en-US" sz="2800" dirty="0" smtClean="0"/>
              <a:t> </a:t>
            </a:r>
            <a:r>
              <a:rPr lang="en-US" sz="2800" dirty="0" err="1" smtClean="0"/>
              <a:t>Spurwechsel</a:t>
            </a:r>
            <a:r>
              <a:rPr lang="en-US" sz="2800" dirty="0" smtClean="0"/>
              <a:t> des ADAC</a:t>
            </a:r>
          </a:p>
          <a:p>
            <a:r>
              <a:rPr lang="en-US" sz="2800" dirty="0" err="1" smtClean="0"/>
              <a:t>Übung</a:t>
            </a:r>
            <a:r>
              <a:rPr lang="en-US" sz="2800" dirty="0" smtClean="0"/>
              <a:t> an den </a:t>
            </a:r>
            <a:r>
              <a:rPr lang="en-US" sz="2800" dirty="0" err="1" smtClean="0"/>
              <a:t>Straßen</a:t>
            </a:r>
            <a:r>
              <a:rPr lang="en-US" sz="2800" dirty="0" smtClean="0"/>
              <a:t> </a:t>
            </a:r>
            <a:r>
              <a:rPr lang="en-US" sz="2800" dirty="0" err="1" smtClean="0"/>
              <a:t>im</a:t>
            </a:r>
            <a:r>
              <a:rPr lang="en-US" sz="2800" dirty="0" smtClean="0"/>
              <a:t> Hof</a:t>
            </a:r>
          </a:p>
          <a:p>
            <a:r>
              <a:rPr lang="en-US" sz="2800" dirty="0" err="1" smtClean="0"/>
              <a:t>Übung</a:t>
            </a:r>
            <a:r>
              <a:rPr lang="en-US" sz="2800" dirty="0" smtClean="0"/>
              <a:t> in 2-3 Kinder </a:t>
            </a:r>
            <a:r>
              <a:rPr lang="en-US" sz="2800" dirty="0" err="1" smtClean="0"/>
              <a:t>starken</a:t>
            </a:r>
            <a:r>
              <a:rPr lang="en-US" sz="2800" dirty="0" smtClean="0"/>
              <a:t> </a:t>
            </a:r>
            <a:r>
              <a:rPr lang="en-US" sz="2800" dirty="0" err="1" smtClean="0"/>
              <a:t>Gruppen</a:t>
            </a:r>
            <a:r>
              <a:rPr lang="en-US" sz="2800" dirty="0" smtClean="0"/>
              <a:t> </a:t>
            </a:r>
            <a:r>
              <a:rPr lang="en-US" sz="2800" dirty="0" err="1" smtClean="0"/>
              <a:t>im</a:t>
            </a:r>
            <a:r>
              <a:rPr lang="en-US" sz="2800" dirty="0" smtClean="0"/>
              <a:t> </a:t>
            </a:r>
            <a:r>
              <a:rPr lang="en-US" sz="2800" dirty="0" err="1" smtClean="0"/>
              <a:t>realen</a:t>
            </a:r>
            <a:r>
              <a:rPr lang="en-US" sz="2800" dirty="0" smtClean="0"/>
              <a:t> </a:t>
            </a:r>
            <a:r>
              <a:rPr lang="en-US" sz="2800" dirty="0" err="1" smtClean="0"/>
              <a:t>Verkehr</a:t>
            </a:r>
            <a:r>
              <a:rPr lang="en-US" sz="2800" dirty="0" smtClean="0"/>
              <a:t> (</a:t>
            </a:r>
            <a:r>
              <a:rPr lang="en-US" sz="2800" dirty="0" err="1" smtClean="0"/>
              <a:t>Erwachsener</a:t>
            </a:r>
            <a:r>
              <a:rPr lang="en-US" sz="2800" dirty="0" smtClean="0"/>
              <a:t> </a:t>
            </a:r>
            <a:r>
              <a:rPr lang="en-US" sz="2800" dirty="0" err="1" smtClean="0"/>
              <a:t>sichert</a:t>
            </a:r>
            <a:r>
              <a:rPr lang="en-US" sz="2800" dirty="0" smtClean="0"/>
              <a:t> von </a:t>
            </a:r>
            <a:r>
              <a:rPr lang="en-US" sz="2800" dirty="0" err="1" smtClean="0"/>
              <a:t>hinten</a:t>
            </a:r>
            <a:r>
              <a:rPr lang="en-US" sz="2800" dirty="0" smtClean="0"/>
              <a:t> </a:t>
            </a:r>
            <a:r>
              <a:rPr lang="en-US" sz="2800" dirty="0" err="1" smtClean="0"/>
              <a:t>ab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Im</a:t>
            </a:r>
            <a:r>
              <a:rPr lang="en-US" sz="2800" dirty="0" smtClean="0"/>
              <a:t> Hof Kinder </a:t>
            </a:r>
            <a:r>
              <a:rPr lang="en-US" sz="2800" dirty="0" err="1" smtClean="0"/>
              <a:t>selbst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kontrollieren</a:t>
            </a:r>
            <a:r>
              <a:rPr lang="en-US" sz="2800" dirty="0" smtClean="0"/>
              <a:t> </a:t>
            </a:r>
            <a:r>
              <a:rPr lang="en-US" sz="2800" dirty="0" err="1" smtClean="0"/>
              <a:t>lassen</a:t>
            </a:r>
            <a:r>
              <a:rPr lang="en-US" sz="2800" dirty="0" smtClean="0"/>
              <a:t>, </a:t>
            </a:r>
            <a:r>
              <a:rPr lang="en-US" sz="2800" dirty="0" err="1" smtClean="0"/>
              <a:t>ob</a:t>
            </a:r>
            <a:r>
              <a:rPr lang="en-US" sz="2800" dirty="0" smtClean="0"/>
              <a:t> die </a:t>
            </a:r>
            <a:r>
              <a:rPr lang="en-US" sz="2800" dirty="0" err="1" smtClean="0"/>
              <a:t>anderen</a:t>
            </a:r>
            <a:r>
              <a:rPr lang="en-US" sz="2800" dirty="0" smtClean="0"/>
              <a:t> Kinder </a:t>
            </a:r>
            <a:r>
              <a:rPr lang="en-US" sz="2800" dirty="0" err="1" smtClean="0"/>
              <a:t>richtig</a:t>
            </a:r>
            <a:r>
              <a:rPr lang="en-US" sz="2800" dirty="0" smtClean="0"/>
              <a:t> </a:t>
            </a:r>
            <a:r>
              <a:rPr lang="en-US" sz="2800" dirty="0" err="1" smtClean="0"/>
              <a:t>agieren</a:t>
            </a:r>
            <a:r>
              <a:rPr lang="en-US" sz="2800" dirty="0" smtClean="0"/>
              <a:t> und stets </a:t>
            </a:r>
            <a:r>
              <a:rPr lang="en-US" sz="2800" dirty="0" err="1" smtClean="0"/>
              <a:t>wechseln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567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Komplexe</a:t>
            </a:r>
            <a:r>
              <a:rPr lang="en-US" dirty="0" smtClean="0"/>
              <a:t> </a:t>
            </a:r>
            <a:r>
              <a:rPr lang="en-US" dirty="0" err="1" smtClean="0"/>
              <a:t>Kreuzung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err="1" smtClean="0"/>
              <a:t>Theorie-Teil</a:t>
            </a:r>
            <a:r>
              <a:rPr lang="en-US" sz="2800" u="sng" dirty="0" smtClean="0"/>
              <a:t> in der </a:t>
            </a:r>
            <a:r>
              <a:rPr lang="en-US" sz="2800" u="sng" dirty="0" err="1" smtClean="0"/>
              <a:t>Klasse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bearbeiten</a:t>
            </a:r>
            <a:r>
              <a:rPr lang="en-US" sz="2800" u="sng" dirty="0" smtClean="0"/>
              <a:t>, </a:t>
            </a:r>
            <a:r>
              <a:rPr lang="en-US" sz="2800" u="sng" dirty="0" err="1" smtClean="0"/>
              <a:t>dann</a:t>
            </a:r>
            <a:r>
              <a:rPr lang="is-IS" sz="2800" u="sng" dirty="0" smtClean="0"/>
              <a:t>…</a:t>
            </a:r>
          </a:p>
          <a:p>
            <a:r>
              <a:rPr lang="en-US" sz="2800" dirty="0" smtClean="0"/>
              <a:t>D</a:t>
            </a:r>
            <a:r>
              <a:rPr lang="is-IS" sz="2800" dirty="0" smtClean="0"/>
              <a:t>ie Situationen des Theorieteils an den Straßen im Hof veranschaulichen und besprechen, anschliessend...</a:t>
            </a:r>
          </a:p>
          <a:p>
            <a:r>
              <a:rPr lang="en-US" sz="2800" dirty="0" smtClean="0"/>
              <a:t>F</a:t>
            </a:r>
            <a:r>
              <a:rPr lang="is-IS" sz="2800" dirty="0" smtClean="0"/>
              <a:t>reies Üben an den aufgebauten Situationen, dabei auch wieder Kontrolleure einsetzen.</a:t>
            </a:r>
          </a:p>
          <a:p>
            <a:r>
              <a:rPr lang="is-IS" sz="2800" dirty="0" smtClean="0"/>
              <a:t>Eventuell wieder in kleinen Gruppen im realen Verkehr üben (Erwachsener sichert hinten)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366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Orientierungs-hilfe ADAC-Parcours</a:t>
            </a:r>
            <a:endParaRPr lang="de-DE" dirty="0"/>
          </a:p>
        </p:txBody>
      </p:sp>
      <p:graphicFrame>
        <p:nvGraphicFramePr>
          <p:cNvPr id="8" name="Inhaltsplatzhalt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432320"/>
              </p:ext>
            </p:extLst>
          </p:nvPr>
        </p:nvGraphicFramePr>
        <p:xfrm>
          <a:off x="5334000" y="261816"/>
          <a:ext cx="4470400" cy="6325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3" imgW="5667037" imgH="8019809" progId="AcroExch.Document.DC">
                  <p:embed/>
                </p:oleObj>
              </mc:Choice>
              <mc:Fallback>
                <p:oleObj name="Acrobat Document" r:id="rId3" imgW="5667037" imgH="8019809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0" y="261816"/>
                        <a:ext cx="4470400" cy="6325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9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hmen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Breitbild</PresentationFormat>
  <Paragraphs>30</Paragraphs>
  <Slides>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Corbel</vt:lpstr>
      <vt:lpstr>Wingdings 2</vt:lpstr>
      <vt:lpstr>Rahmen</vt:lpstr>
      <vt:lpstr>Acrobat Document</vt:lpstr>
      <vt:lpstr>Radfahren in der Grundschule  (RS+ Schweich)</vt:lpstr>
      <vt:lpstr>Verhalten im Straßen-verkehr</vt:lpstr>
      <vt:lpstr>Gegenverkehr</vt:lpstr>
      <vt:lpstr>Ampeln</vt:lpstr>
      <vt:lpstr>Einordnen</vt:lpstr>
      <vt:lpstr>Komplexe Kreuzung</vt:lpstr>
      <vt:lpstr>Orientierungs-hilfe ADAC-Parcours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cyclisme à l’école fondamentale</dc:title>
  <dc:creator>Anwender</dc:creator>
  <cp:lastModifiedBy>Windows-Benutzer</cp:lastModifiedBy>
  <cp:revision>6</cp:revision>
  <dcterms:created xsi:type="dcterms:W3CDTF">2017-05-01T08:46:43Z</dcterms:created>
  <dcterms:modified xsi:type="dcterms:W3CDTF">2019-09-01T14:07:54Z</dcterms:modified>
</cp:coreProperties>
</file>