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0FA2F-BEC9-4D5B-A9F5-9C9D1B9B9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7FDF6D-3414-4B45-A34F-3C03B1B3B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C62608-8F3E-43FD-BAA8-420620EE8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A3E8B8-1DAC-4542-AD8E-E13A6021E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07825D-00B1-4C24-8E73-2232A1AB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34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8D76D-8A37-4CF1-A608-2400FEB7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DA9A5CE-4174-4C6E-9829-7327DAB3D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A70B1D-870F-4D0A-81BF-2400ED39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FEC74-D099-47A8-9D43-C6DF7FEA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69E79A-1E2E-41CA-9390-1258EED2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88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2E80CA5-55D2-44FA-BAD3-1D26588E4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5DBC29-3BF3-4CDB-8BFA-A2A98EB6B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94CBFF-4B3D-43DF-B418-77AB0F5A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7C7827-1F78-40E1-B541-26F98DC4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73E41-2613-4AC3-915C-FC800569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817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D78E0-4B01-4D0F-B2BD-973B1BD0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A12E79-3E3B-4156-9AF9-332E20580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14D637-28E3-411B-95C5-0FE8EA74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0C14ED-E11E-4998-9A6C-43C00CAD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41827F-4B67-4254-95C3-2F66C4F6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66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EF73B-572C-4D5A-B0F2-4F2C03B02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322B42-D509-49C4-8679-578D9F623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E89093-8E18-4A6F-BE98-A24DC2B3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87831-5A3B-48B3-83C7-997076D6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F8C532-BEDA-4834-8800-0F860115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81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EB5C5-FB4A-4025-9D5F-EC6E80DE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C575D1-84B3-4E95-85F8-CDA84F719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BDAE9F2-E4AD-4AFB-A21B-FD5AAD836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01E9E7-C23A-4CFF-A915-A4D88163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201CFD-D73C-46F9-B14A-4AE73A76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1D2164-679A-491F-9AB6-998D45D9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78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36721-C962-47A0-84EF-CA283CB0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029CAB-7C4F-4667-A494-B85EC33D3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4BBC100-5278-4C4C-9557-19930927A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4B23EB-3707-4849-A7C8-0C7D70788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B7CC8F-304C-4B9A-87F8-B75314625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69A596B-100E-437D-B6E5-4A1DEC60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C0B8457-FA10-442B-AFA0-2475155D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9761FD-AF29-49D4-B0CF-DE1A064B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66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19EED-09F5-4A43-BC27-00AA6E61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D84B43-7D94-49BE-8D48-E59388327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529F63-5143-4232-A533-B6FA0C4C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9466B7-97B4-4AA9-8FAB-8EE11EFE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457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4089A3-0635-40DC-9843-FAA342D2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010955-9DFF-4CE1-B94D-9B15B3C0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D45ACB-D90F-4F58-89C4-97E5FC93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81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5D901-A7E1-49A7-A645-CCCEDD110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C1E76C-C1A0-448B-824E-D7A0B277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F62A12-1816-4683-AC88-79F8E851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F361AC-0DA6-4971-A48C-8F8B1D64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AC0353-1EA6-42CB-882F-4FFEBBF2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039E6E-F8AF-437D-9192-E79C1D28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80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B9DD8-BD1E-473F-B5E4-4A3D83EC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250D129-A0DE-45E8-B3CE-CB912DB32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2765EA-1829-4CBF-BE4D-23FC8B1EB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5FA85A-F5AB-4532-A513-9DC03D2B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C1447C-584B-4898-866B-F60E52B6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8F75B2-CA10-4354-8057-B01DBDD8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01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EADBD1-3235-467C-92E8-7AD53305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8F8BED-3D09-41D4-B0ED-E0598561B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6B272D-3260-417C-9701-3E1A97846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DBFDA-867E-4C16-AAE8-4BD12869C9A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FF0E53-D72C-40D2-90F9-3B4E24D8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D20499-75B2-48CB-9D19-11471204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AAB08-ABD7-459A-8A7F-730943EC6A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125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51797-1C9D-41DF-93C3-DEBED8D66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00CB54-BD80-469D-948A-086089852D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D1025-1D0E-485D-9C60-205C32195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8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F46FCC-EB19-4B8D-8329-A7EF63A2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39753"/>
            <a:ext cx="6857999" cy="45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DF616B-C3D3-4494-A0E4-68EE6E47C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39753"/>
            <a:ext cx="6857999" cy="45784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E72B313-CF8E-43C2-985B-7254DBA24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3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61A88E-5020-495B-BCC5-B74AC2A7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CBC231F-9C13-4B5C-B630-5F96CEB22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9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5AA1EDD-1DEC-4951-AFE1-41F0C195C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2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027752-1FC7-43E6-B55D-528E157C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BD7841E-D01E-4F78-8D08-AD081F3F0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39753"/>
            <a:ext cx="6858000" cy="45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4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C20597-F177-4821-9B55-1F170D41B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375C7C-2096-439C-B13F-1ED408D11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1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D3ACAF-EA32-4F65-BD7F-7C2D133BF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95" y="0"/>
            <a:ext cx="10272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3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7325E7-EF40-4AB2-909E-587AFDD56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39753"/>
            <a:ext cx="6858000" cy="45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52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Kranz</dc:creator>
  <cp:lastModifiedBy>Jennifer Kranz</cp:lastModifiedBy>
  <cp:revision>1</cp:revision>
  <dcterms:created xsi:type="dcterms:W3CDTF">2019-10-08T20:18:37Z</dcterms:created>
  <dcterms:modified xsi:type="dcterms:W3CDTF">2019-10-08T20:24:33Z</dcterms:modified>
</cp:coreProperties>
</file>