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74" r:id="rId4"/>
    <p:sldId id="268" r:id="rId5"/>
    <p:sldId id="257" r:id="rId6"/>
    <p:sldId id="261" r:id="rId7"/>
    <p:sldId id="263" r:id="rId8"/>
    <p:sldId id="262" r:id="rId9"/>
    <p:sldId id="273" r:id="rId10"/>
    <p:sldId id="264" r:id="rId11"/>
    <p:sldId id="265" r:id="rId12"/>
    <p:sldId id="272" r:id="rId13"/>
    <p:sldId id="271" r:id="rId14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24">
              <a:schemeClr val="accent1">
                <a:lumMod val="5000"/>
                <a:lumOff val="95000"/>
              </a:schemeClr>
            </a:gs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Radfahren</a:t>
            </a:r>
            <a:r>
              <a:rPr lang="fr-FR" dirty="0" smtClean="0"/>
              <a:t> in der Grundschule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RS+ </a:t>
            </a:r>
            <a:r>
              <a:rPr lang="de-DE" dirty="0" err="1" smtClean="0"/>
              <a:t>Schweich</a:t>
            </a: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8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6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600" dirty="0" smtClean="0"/>
              <a:t>Klasse 3/4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motorische </a:t>
            </a:r>
            <a:r>
              <a:rPr lang="de-DE" sz="2800" dirty="0"/>
              <a:t>Fertigkeiten mit dem </a:t>
            </a:r>
            <a:r>
              <a:rPr lang="de-DE" sz="2800" dirty="0" smtClean="0"/>
              <a:t>Fahrrad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1400" dirty="0" smtClean="0"/>
          </a:p>
          <a:p>
            <a:r>
              <a:rPr lang="de-DE" sz="2600" b="1" dirty="0" smtClean="0"/>
              <a:t>Fertigkeiten wie in Klasse 2 jedoch mit erhöhtem Schwierigkeitsgrad </a:t>
            </a:r>
          </a:p>
          <a:p>
            <a:r>
              <a:rPr lang="de-DE" sz="2600" dirty="0" smtClean="0"/>
              <a:t>Starten, richtiges Anfahren mit Umschauen</a:t>
            </a:r>
          </a:p>
          <a:p>
            <a:r>
              <a:rPr lang="de-DE" sz="2600" dirty="0" smtClean="0"/>
              <a:t>Anhalten auf engem Raum</a:t>
            </a:r>
            <a:endParaRPr lang="de-DE" sz="2600" dirty="0"/>
          </a:p>
          <a:p>
            <a:r>
              <a:rPr lang="de-DE" sz="2600" dirty="0" smtClean="0"/>
              <a:t>Slalom versetzt </a:t>
            </a:r>
            <a:endParaRPr lang="de-DE" sz="2600" dirty="0"/>
          </a:p>
          <a:p>
            <a:r>
              <a:rPr lang="de-DE" sz="2600" dirty="0"/>
              <a:t>Bordstein </a:t>
            </a:r>
            <a:r>
              <a:rPr lang="de-DE" sz="2600" dirty="0" smtClean="0"/>
              <a:t>fahren</a:t>
            </a:r>
            <a:endParaRPr lang="de-DE" sz="2600" dirty="0"/>
          </a:p>
          <a:p>
            <a:r>
              <a:rPr lang="de-DE" sz="2600" dirty="0" smtClean="0"/>
              <a:t>Rollen lassen</a:t>
            </a:r>
            <a:endParaRPr lang="de-DE" sz="2600" dirty="0"/>
          </a:p>
          <a:p>
            <a:r>
              <a:rPr lang="de-DE" sz="2600" dirty="0"/>
              <a:t>Spur </a:t>
            </a:r>
            <a:r>
              <a:rPr lang="de-DE" sz="2600" dirty="0" smtClean="0"/>
              <a:t>fahren,  Spurwechsel</a:t>
            </a:r>
            <a:endParaRPr lang="de-DE" sz="2600" dirty="0"/>
          </a:p>
          <a:p>
            <a:r>
              <a:rPr lang="de-DE" sz="2600" dirty="0"/>
              <a:t>Eine 8 fahren/ im Kreis fahren</a:t>
            </a:r>
          </a:p>
          <a:p>
            <a:r>
              <a:rPr lang="de-DE" sz="2600" dirty="0"/>
              <a:t>Hindernisse </a:t>
            </a:r>
            <a:r>
              <a:rPr lang="de-DE" sz="2600" dirty="0" smtClean="0"/>
              <a:t>umfahren, „Limbo“ </a:t>
            </a:r>
            <a:endParaRPr lang="de-DE" sz="2600" dirty="0"/>
          </a:p>
          <a:p>
            <a:r>
              <a:rPr lang="de-DE" sz="2600" dirty="0" smtClean="0"/>
              <a:t>Fangen-Spiele, weitere Spiele </a:t>
            </a:r>
          </a:p>
          <a:p>
            <a:r>
              <a:rPr lang="de-DE" sz="2600" dirty="0" smtClean="0"/>
              <a:t>Einhändig fahren, Bergauf-Fahren, Schalten</a:t>
            </a:r>
          </a:p>
          <a:p>
            <a:r>
              <a:rPr lang="de-DE" sz="2600" dirty="0"/>
              <a:t>Kette auflegen, Platten reparieren (individuell)</a:t>
            </a:r>
          </a:p>
          <a:p>
            <a:endParaRPr lang="de-DE" sz="2600" dirty="0"/>
          </a:p>
          <a:p>
            <a:endParaRPr lang="de-DE" sz="3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4522" y="1988981"/>
            <a:ext cx="2929944" cy="219745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83605" y="4528201"/>
            <a:ext cx="2507444" cy="18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/>
              <a:t>Klasse 3/4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Kognitive </a:t>
            </a:r>
            <a:r>
              <a:rPr lang="de-DE" sz="2800" dirty="0" smtClean="0"/>
              <a:t>Fähigkeiten für Straßenverkehr und Schulhof  (Fahrrad)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Ampelzeichen kennen</a:t>
            </a:r>
          </a:p>
          <a:p>
            <a:r>
              <a:rPr lang="de-DE" sz="2400" dirty="0" smtClean="0"/>
              <a:t>Verkehrsschilder kennen und benennen</a:t>
            </a:r>
          </a:p>
          <a:p>
            <a:r>
              <a:rPr lang="de-DE" sz="2400" dirty="0" smtClean="0"/>
              <a:t>Richtiges Linksabbiegen mit Umschauen hinten links, Handzeichen, Einordnen, Gegenverkehr, Vorfahrtsregel (rechts vor </a:t>
            </a:r>
            <a:r>
              <a:rPr lang="de-DE" sz="2400" dirty="0"/>
              <a:t>links) alternativ</a:t>
            </a:r>
            <a:r>
              <a:rPr lang="de-DE" sz="2400" dirty="0" smtClean="0"/>
              <a:t>: Schieben</a:t>
            </a:r>
          </a:p>
          <a:p>
            <a:r>
              <a:rPr lang="de-DE" sz="2400" dirty="0" smtClean="0"/>
              <a:t>Respekt vor anderen (Autos, Rad, Motorrad, Fußgänger, …) </a:t>
            </a:r>
          </a:p>
          <a:p>
            <a:r>
              <a:rPr lang="de-DE" sz="2400" dirty="0" smtClean="0"/>
              <a:t>Gefahren erkennen, Reaktion ?</a:t>
            </a:r>
          </a:p>
          <a:p>
            <a:r>
              <a:rPr lang="de-DE" sz="2400" dirty="0" smtClean="0"/>
              <a:t>Eigener Schulweg</a:t>
            </a:r>
          </a:p>
          <a:p>
            <a:r>
              <a:rPr lang="de-DE" sz="2400" dirty="0" smtClean="0"/>
              <a:t>Verkehrssicheres Fahrrad</a:t>
            </a:r>
          </a:p>
          <a:p>
            <a:r>
              <a:rPr lang="de-DE" sz="2400" dirty="0" smtClean="0"/>
              <a:t>Kleidung, Reflektoren</a:t>
            </a:r>
          </a:p>
          <a:p>
            <a:r>
              <a:rPr lang="de-DE" sz="2400" dirty="0" smtClean="0"/>
              <a:t>Sicherheitsabstand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34" y="41248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Hinweise, eigene </a:t>
            </a:r>
            <a:r>
              <a:rPr lang="de-DE" dirty="0" err="1" smtClean="0"/>
              <a:t>Resourcen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Pausenspiele?</a:t>
            </a:r>
          </a:p>
          <a:p>
            <a:r>
              <a:rPr lang="de-DE" dirty="0" smtClean="0"/>
              <a:t>Spiele aus der Turnhalle</a:t>
            </a:r>
          </a:p>
          <a:p>
            <a:r>
              <a:rPr lang="de-DE" dirty="0" smtClean="0"/>
              <a:t>Fahrrad AG</a:t>
            </a:r>
          </a:p>
          <a:p>
            <a:r>
              <a:rPr lang="de-DE" dirty="0" smtClean="0"/>
              <a:t>Lokaler Fahrrad- Verein, (Shop)</a:t>
            </a:r>
          </a:p>
          <a:p>
            <a:r>
              <a:rPr lang="de-DE" dirty="0" smtClean="0"/>
              <a:t>Eltern</a:t>
            </a:r>
          </a:p>
          <a:p>
            <a:r>
              <a:rPr lang="de-DE" dirty="0" smtClean="0"/>
              <a:t>Fahrrad in der Realität? </a:t>
            </a:r>
            <a:endParaRPr lang="de-DE" dirty="0"/>
          </a:p>
          <a:p>
            <a:r>
              <a:rPr lang="de-DE" dirty="0" smtClean="0"/>
              <a:t>Trick-Vorführungen begabter Kinder</a:t>
            </a:r>
          </a:p>
          <a:p>
            <a:r>
              <a:rPr lang="de-DE" dirty="0"/>
              <a:t>ADAC Parcours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3567" y="1659247"/>
            <a:ext cx="4310485" cy="3232864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24362"/>
              </p:ext>
            </p:extLst>
          </p:nvPr>
        </p:nvGraphicFramePr>
        <p:xfrm>
          <a:off x="8024285" y="566610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4285" y="566610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9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8" y="1101412"/>
            <a:ext cx="2152650" cy="32385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9" y="1999445"/>
            <a:ext cx="5885931" cy="392395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78508" y="934601"/>
            <a:ext cx="6247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Und jetzt viel Spaß!!</a:t>
            </a:r>
            <a:endParaRPr lang="de-DE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7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Radfahren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in der  Grundschule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smtClean="0"/>
              <a:t>Teil I</a:t>
            </a:r>
          </a:p>
          <a:p>
            <a:r>
              <a:rPr lang="de-DE" dirty="0" smtClean="0"/>
              <a:t>Überblick, Theorie, Konzeptionsvorschläge</a:t>
            </a:r>
          </a:p>
          <a:p>
            <a:r>
              <a:rPr lang="de-DE" dirty="0"/>
              <a:t>Technische Hinweise, Sicherheit</a:t>
            </a:r>
          </a:p>
          <a:p>
            <a:r>
              <a:rPr lang="de-DE" dirty="0"/>
              <a:t>Praxis </a:t>
            </a:r>
            <a:r>
              <a:rPr lang="de-DE" dirty="0" smtClean="0"/>
              <a:t>Straßenverkehr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Teil </a:t>
            </a:r>
            <a:r>
              <a:rPr lang="de-DE" b="1" dirty="0" smtClean="0"/>
              <a:t>II</a:t>
            </a:r>
          </a:p>
          <a:p>
            <a:r>
              <a:rPr lang="de-DE" dirty="0"/>
              <a:t>Praxis Klasse 1,2 (</a:t>
            </a:r>
            <a:r>
              <a:rPr lang="de-DE" dirty="0" smtClean="0"/>
              <a:t>Roller, Laufrad </a:t>
            </a:r>
            <a:r>
              <a:rPr lang="de-DE" dirty="0"/>
              <a:t>und Fahrrad)</a:t>
            </a:r>
          </a:p>
          <a:p>
            <a:r>
              <a:rPr lang="de-DE" dirty="0"/>
              <a:t>Fragen, Ideen, Ausblick</a:t>
            </a:r>
          </a:p>
          <a:p>
            <a:r>
              <a:rPr lang="de-DE" dirty="0" smtClean="0"/>
              <a:t>Praxis Klasse 3,4</a:t>
            </a:r>
          </a:p>
          <a:p>
            <a:r>
              <a:rPr lang="de-DE" dirty="0" smtClean="0"/>
              <a:t>Lecker Essen!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Teil-rahmen-plan Sport</a:t>
            </a:r>
            <a:endParaRPr lang="de-DE" sz="5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7" y="868680"/>
            <a:ext cx="6375431" cy="3883624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2" y="321749"/>
            <a:ext cx="6121340" cy="6205358"/>
          </a:xfrm>
        </p:spPr>
      </p:pic>
    </p:spTree>
    <p:extLst>
      <p:ext uri="{BB962C8B-B14F-4D97-AF65-F5344CB8AC3E}">
        <p14:creationId xmlns:p14="http://schemas.microsoft.com/office/powerpoint/2010/main" val="40097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Radfahren</a:t>
            </a:r>
            <a:r>
              <a:rPr lang="fr-FR" dirty="0" smtClean="0"/>
              <a:t> in der Grundschule, Teil I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Mögliche Strukturierung/Konzeption  Klassen 1-4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8" y="1154161"/>
            <a:ext cx="2906332" cy="44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600" dirty="0" smtClean="0"/>
              <a:t>Klasse 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motorische Fertigkeiten mit dem Roller und </a:t>
            </a:r>
            <a:r>
              <a:rPr lang="de-DE" sz="2800" dirty="0" smtClean="0"/>
              <a:t>dem Laufrad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Beide Hände am Lenker</a:t>
            </a:r>
          </a:p>
          <a:p>
            <a:r>
              <a:rPr lang="de-DE" sz="2400" dirty="0" smtClean="0"/>
              <a:t>Starten/Anhalten</a:t>
            </a:r>
            <a:endParaRPr lang="de-DE" sz="2400" dirty="0"/>
          </a:p>
          <a:p>
            <a:r>
              <a:rPr lang="de-DE" sz="2400" dirty="0"/>
              <a:t>Slalom</a:t>
            </a:r>
          </a:p>
          <a:p>
            <a:r>
              <a:rPr lang="de-DE" sz="2400" dirty="0"/>
              <a:t>Bordstein (Absteigen)</a:t>
            </a:r>
          </a:p>
          <a:p>
            <a:r>
              <a:rPr lang="de-DE" sz="2400" dirty="0" smtClean="0"/>
              <a:t>Rollen lassen</a:t>
            </a:r>
            <a:endParaRPr lang="de-DE" sz="2400" dirty="0"/>
          </a:p>
          <a:p>
            <a:r>
              <a:rPr lang="de-DE" sz="2400" dirty="0"/>
              <a:t>Spur fahren</a:t>
            </a:r>
          </a:p>
          <a:p>
            <a:r>
              <a:rPr lang="de-DE" sz="2400" dirty="0" smtClean="0"/>
              <a:t>im Kreis fahren</a:t>
            </a:r>
            <a:endParaRPr lang="de-DE" sz="2400" dirty="0"/>
          </a:p>
          <a:p>
            <a:r>
              <a:rPr lang="de-DE" sz="2400" dirty="0"/>
              <a:t>Hindernisse </a:t>
            </a:r>
            <a:r>
              <a:rPr lang="de-DE" sz="2400" dirty="0" smtClean="0"/>
              <a:t>umfahren</a:t>
            </a:r>
            <a:endParaRPr lang="de-DE" sz="2400" dirty="0"/>
          </a:p>
          <a:p>
            <a:r>
              <a:rPr lang="de-DE" sz="2400" dirty="0"/>
              <a:t>Weitere </a:t>
            </a:r>
            <a:r>
              <a:rPr lang="de-DE" sz="2400" dirty="0" smtClean="0"/>
              <a:t>Spiele 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9" y="193183"/>
            <a:ext cx="4443211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600" dirty="0" smtClean="0"/>
              <a:t>Klasse 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Kognitive </a:t>
            </a:r>
            <a:r>
              <a:rPr lang="de-DE" sz="2800" dirty="0" smtClean="0"/>
              <a:t>Fähigkeiten für Straßenverkehr und Schulhof (Laufrad/Roller)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Ampelzeichen kennen</a:t>
            </a:r>
          </a:p>
          <a:p>
            <a:r>
              <a:rPr lang="de-DE" sz="2400" dirty="0" smtClean="0"/>
              <a:t>Straßenüberquerung am Zebrastreifen </a:t>
            </a:r>
            <a:br>
              <a:rPr lang="de-DE" sz="2400" dirty="0" smtClean="0"/>
            </a:br>
            <a:r>
              <a:rPr lang="de-DE" sz="2400" dirty="0" smtClean="0"/>
              <a:t>(Umsehen, Schieben)</a:t>
            </a:r>
          </a:p>
          <a:p>
            <a:r>
              <a:rPr lang="de-DE" sz="2400" dirty="0" smtClean="0"/>
              <a:t>Respekt vor anderen (Fußgänger, Hunde) </a:t>
            </a:r>
          </a:p>
          <a:p>
            <a:r>
              <a:rPr lang="de-DE" sz="2400" dirty="0" smtClean="0"/>
              <a:t>Helmpflicht</a:t>
            </a:r>
          </a:p>
          <a:p>
            <a:r>
              <a:rPr lang="de-DE" sz="2400" dirty="0" smtClean="0"/>
              <a:t>Gehweg nutzen</a:t>
            </a:r>
          </a:p>
        </p:txBody>
      </p:sp>
    </p:spTree>
    <p:extLst>
      <p:ext uri="{BB962C8B-B14F-4D97-AF65-F5344CB8AC3E}">
        <p14:creationId xmlns:p14="http://schemas.microsoft.com/office/powerpoint/2010/main" val="6723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600" dirty="0" smtClean="0"/>
              <a:t>Klasse 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motorische Fertigkeiten mit dem </a:t>
            </a:r>
            <a:r>
              <a:rPr lang="de-DE" sz="2800" dirty="0" smtClean="0"/>
              <a:t>Fahrrad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r>
              <a:rPr lang="de-DE" sz="2800" b="1" dirty="0" smtClean="0"/>
              <a:t>Fertigkeiten wie in Klasse 1, zusätzlich</a:t>
            </a:r>
            <a:r>
              <a:rPr lang="de-DE" sz="2800" dirty="0" smtClean="0"/>
              <a:t>:  </a:t>
            </a:r>
          </a:p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Beide Hände am Lenker</a:t>
            </a:r>
            <a:r>
              <a:rPr lang="de-DE" sz="2600" dirty="0"/>
              <a:t>, bremsbereit, Bremsen mit 2 Händen!</a:t>
            </a:r>
          </a:p>
          <a:p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Starten/Anhalten</a:t>
            </a:r>
            <a:endParaRPr lang="de-DE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600" dirty="0" smtClean="0">
                <a:solidFill>
                  <a:schemeClr val="tx1"/>
                </a:solidFill>
              </a:rPr>
              <a:t>Slalom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(etwas schwerer als Kl. 1)</a:t>
            </a:r>
            <a:endParaRPr lang="de-DE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Bordstein (Absteigen)</a:t>
            </a:r>
          </a:p>
          <a:p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Rollen lassen </a:t>
            </a:r>
            <a:r>
              <a:rPr lang="de-DE" sz="2600" dirty="0" smtClean="0">
                <a:solidFill>
                  <a:schemeClr val="tx1"/>
                </a:solidFill>
              </a:rPr>
              <a:t>(Raum begrenzen)</a:t>
            </a:r>
            <a:endParaRPr lang="de-DE" sz="2600" dirty="0">
              <a:solidFill>
                <a:schemeClr val="tx1"/>
              </a:solidFill>
            </a:endParaRPr>
          </a:p>
          <a:p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Spur 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fahren, </a:t>
            </a:r>
            <a:r>
              <a:rPr lang="de-DE" sz="2600" dirty="0" smtClean="0">
                <a:solidFill>
                  <a:schemeClr val="tx1"/>
                </a:solidFill>
              </a:rPr>
              <a:t>Spurwechsel</a:t>
            </a:r>
            <a:endParaRPr lang="de-DE" sz="2600" dirty="0">
              <a:solidFill>
                <a:schemeClr val="tx1"/>
              </a:solidFill>
            </a:endParaRPr>
          </a:p>
          <a:p>
            <a:r>
              <a:rPr lang="de-DE" sz="2600" dirty="0">
                <a:solidFill>
                  <a:schemeClr val="tx1"/>
                </a:solidFill>
              </a:rPr>
              <a:t>Eine 8 fahren/ </a:t>
            </a:r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im Kreis fahren</a:t>
            </a:r>
          </a:p>
          <a:p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Hindernisse umfahren</a:t>
            </a:r>
          </a:p>
          <a:p>
            <a:r>
              <a:rPr lang="de-DE" sz="2600" dirty="0" smtClean="0"/>
              <a:t>Fangen-Spiele, weitere Spiele Bäumchen wechsle dich, Domino, Mensch ärgere dich nicht…</a:t>
            </a:r>
            <a:endParaRPr lang="de-DE" sz="2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/>
              <a:t>Klasse 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Kognitive </a:t>
            </a:r>
            <a:r>
              <a:rPr lang="de-DE" sz="2800" dirty="0" smtClean="0"/>
              <a:t>Fähigkeiten für Straßenverkehr und Schulhof  (Fahrrad)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Ampelzeichen kennen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Straßenüberquerung am Zebrastreifen </a:t>
            </a:r>
            <a:b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(Umsehen, Schieben)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Respekt vor anderen (Fußgänger, Hunde) 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Helmpflicht</a:t>
            </a:r>
          </a:p>
          <a:p>
            <a:r>
              <a:rPr lang="de-DE" sz="2400" dirty="0" smtClean="0"/>
              <a:t>Helle Kleidung, Reflektoren (Winter)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Gehweg nutzen</a:t>
            </a:r>
          </a:p>
        </p:txBody>
      </p:sp>
    </p:spTree>
    <p:extLst>
      <p:ext uri="{BB962C8B-B14F-4D97-AF65-F5344CB8AC3E}">
        <p14:creationId xmlns:p14="http://schemas.microsoft.com/office/powerpoint/2010/main" val="11647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Weniger ist mehr!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896" y="1162324"/>
            <a:ext cx="2395468" cy="179660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8200" y="2537903"/>
            <a:ext cx="2787920" cy="20909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6568" y="3604704"/>
            <a:ext cx="2770748" cy="20780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4875" y="1729932"/>
            <a:ext cx="2118219" cy="15886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472" y="1272220"/>
            <a:ext cx="3274627" cy="24559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038" y="3293868"/>
            <a:ext cx="3599641" cy="26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263</Words>
  <Application>Microsoft Office PowerPoint</Application>
  <PresentationFormat>Breitbild</PresentationFormat>
  <Paragraphs>85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Corbel</vt:lpstr>
      <vt:lpstr>Wingdings 2</vt:lpstr>
      <vt:lpstr>Rahmen</vt:lpstr>
      <vt:lpstr>Acrobat Document</vt:lpstr>
      <vt:lpstr>Radfahren in der Grundschule</vt:lpstr>
      <vt:lpstr>Radfahren  in der  Grundschule</vt:lpstr>
      <vt:lpstr>Teil-rahmen-plan Sport</vt:lpstr>
      <vt:lpstr>Radfahren in der Grundschule, Teil I</vt:lpstr>
      <vt:lpstr>Klasse 1 motorische Fertigkeiten mit dem Roller und dem Laufrad</vt:lpstr>
      <vt:lpstr>Klasse 1 Kognitive Fähigkeiten für Straßenverkehr und Schulhof (Laufrad/Roller)</vt:lpstr>
      <vt:lpstr>Klasse 2 motorische Fertigkeiten mit dem Fahrrad</vt:lpstr>
      <vt:lpstr>Klasse 2 Kognitive Fähigkeiten für Straßenverkehr und Schulhof  (Fahrrad)</vt:lpstr>
      <vt:lpstr>Weniger ist mehr!</vt:lpstr>
      <vt:lpstr>Klasse 3/4   motorische Fertigkeiten mit dem Fahrrad</vt:lpstr>
      <vt:lpstr>Klasse 3/4 Kognitive Fähigkeiten für Straßenverkehr und Schulhof  (Fahrrad)</vt:lpstr>
      <vt:lpstr>Weitere Hinweise, eigene Resourcen!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cyclisme à l’école fondamentale</dc:title>
  <dc:creator>Anwender</dc:creator>
  <cp:lastModifiedBy>Windows-Benutzer</cp:lastModifiedBy>
  <cp:revision>38</cp:revision>
  <cp:lastPrinted>2017-04-24T07:11:37Z</cp:lastPrinted>
  <dcterms:created xsi:type="dcterms:W3CDTF">2017-03-20T18:38:34Z</dcterms:created>
  <dcterms:modified xsi:type="dcterms:W3CDTF">2019-09-01T14:24:22Z</dcterms:modified>
</cp:coreProperties>
</file>