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</p:sldMasterIdLst>
  <p:sldIdLst>
    <p:sldId id="257" r:id="rId9"/>
    <p:sldId id="283" r:id="rId10"/>
    <p:sldId id="319" r:id="rId11"/>
    <p:sldId id="320" r:id="rId12"/>
    <p:sldId id="321" r:id="rId13"/>
    <p:sldId id="328" r:id="rId14"/>
    <p:sldId id="310" r:id="rId15"/>
    <p:sldId id="311" r:id="rId16"/>
    <p:sldId id="322" r:id="rId17"/>
    <p:sldId id="292" r:id="rId18"/>
    <p:sldId id="282" r:id="rId19"/>
    <p:sldId id="316" r:id="rId20"/>
    <p:sldId id="293" r:id="rId21"/>
    <p:sldId id="291" r:id="rId22"/>
    <p:sldId id="307" r:id="rId23"/>
    <p:sldId id="290" r:id="rId24"/>
    <p:sldId id="289" r:id="rId25"/>
    <p:sldId id="30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279" r:id="rId36"/>
    <p:sldId id="258" r:id="rId37"/>
  </p:sldIdLst>
  <p:sldSz cx="9144000" cy="6858000" type="screen4x3"/>
  <p:notesSz cx="6797675" cy="9926638"/>
  <p:defaultTextStyle>
    <a:defPPr>
      <a:defRPr lang="de-DE"/>
    </a:defPPr>
    <a:lvl1pPr marL="0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gray">
          <a:xfrm>
            <a:off x="0" y="2"/>
            <a:ext cx="3271532" cy="3470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19" tIns="40060" rIns="80119" bIns="40060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7" y="862472"/>
            <a:ext cx="2610438" cy="122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94612" y="1760936"/>
            <a:ext cx="5367485" cy="3268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ADAC Versicherungen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94612" y="709846"/>
            <a:ext cx="5367485" cy="987736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5000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34BE-68DE-4A83-89AD-3B3BE19E3D9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4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4018" y="319646"/>
            <a:ext cx="2052513" cy="567300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2404" y="319646"/>
            <a:ext cx="6031294" cy="567300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D365D-4515-46E2-A40F-676C7B6D5CA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06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04" y="319648"/>
            <a:ext cx="5390562" cy="64217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72405" y="1278588"/>
            <a:ext cx="4041225" cy="471406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43947" y="1278588"/>
            <a:ext cx="4042582" cy="471406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90EAA-7BE9-4184-AFD5-FEF97449A48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02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gray">
          <a:xfrm>
            <a:off x="0" y="1"/>
            <a:ext cx="3271532" cy="3470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7" y="862470"/>
            <a:ext cx="2610438" cy="122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94610" y="1760936"/>
            <a:ext cx="5367485" cy="3268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ADAC Versicherungen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94610" y="709846"/>
            <a:ext cx="5367485" cy="987736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3799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8E021-AA38-453B-9577-CC2F8CF1B6A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62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46712-B8BF-4909-9C23-34CD5EB990F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6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2404" y="1278586"/>
            <a:ext cx="4041225" cy="47140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947" y="1278586"/>
            <a:ext cx="4042582" cy="47140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CB04C-E1D8-4D1D-B3AE-7B3AC69DD8D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36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039F7-C1EA-4EBF-9FA0-184D1B004AA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14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512F-A044-4B57-B18D-F036A6E7D72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88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B41B9-C9C0-400F-8A8B-5648C16214B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8E021-AA38-453B-9577-CC2F8CF1B6A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1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8412-4D65-4CBF-A2D3-7D061D76082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3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80669-9BFD-4235-87A3-9EA400AC0D8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74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34BE-68DE-4A83-89AD-3B3BE19E3D9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83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4016" y="319646"/>
            <a:ext cx="2052513" cy="567300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2404" y="319646"/>
            <a:ext cx="6031294" cy="567300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D365D-4515-46E2-A40F-676C7B6D5CA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44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04" y="319647"/>
            <a:ext cx="5390562" cy="64217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72404" y="1278586"/>
            <a:ext cx="4041225" cy="471406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43947" y="1278586"/>
            <a:ext cx="4042582" cy="471406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90EAA-7BE9-4184-AFD5-FEF97449A48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51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gray">
          <a:xfrm>
            <a:off x="0" y="2"/>
            <a:ext cx="3271532" cy="3470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021" tIns="40011" rIns="80021" bIns="40011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294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7" y="862472"/>
            <a:ext cx="2610438" cy="122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94612" y="1760936"/>
            <a:ext cx="5367485" cy="3268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ADAC Versicherungen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94612" y="709846"/>
            <a:ext cx="5367485" cy="987736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3709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D36E5-DF0C-485F-9675-993023598FA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01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90" y="4407387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90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099" indent="0">
              <a:buNone/>
              <a:defRPr sz="1600"/>
            </a:lvl2pPr>
            <a:lvl3pPr marL="800195" indent="0">
              <a:buNone/>
              <a:defRPr sz="1400"/>
            </a:lvl3pPr>
            <a:lvl4pPr marL="1200299" indent="0">
              <a:buNone/>
              <a:defRPr sz="1200"/>
            </a:lvl4pPr>
            <a:lvl5pPr marL="1600398" indent="0">
              <a:buNone/>
              <a:defRPr sz="1200"/>
            </a:lvl5pPr>
            <a:lvl6pPr marL="2000500" indent="0">
              <a:buNone/>
              <a:defRPr sz="1200"/>
            </a:lvl6pPr>
            <a:lvl7pPr marL="2400600" indent="0">
              <a:buNone/>
              <a:defRPr sz="1200"/>
            </a:lvl7pPr>
            <a:lvl8pPr marL="2800700" indent="0">
              <a:buNone/>
              <a:defRPr sz="1200"/>
            </a:lvl8pPr>
            <a:lvl9pPr marL="320079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8D6DC-F709-434E-AFCC-8C39876ED1B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34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2405" y="1278595"/>
            <a:ext cx="4041225" cy="47140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947" y="1278595"/>
            <a:ext cx="4042582" cy="47140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E88E-6185-4BD9-881D-3572FF43F43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69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81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99" indent="0">
              <a:buNone/>
              <a:defRPr sz="1800" b="1"/>
            </a:lvl2pPr>
            <a:lvl3pPr marL="800195" indent="0">
              <a:buNone/>
              <a:defRPr sz="1600" b="1"/>
            </a:lvl3pPr>
            <a:lvl4pPr marL="1200299" indent="0">
              <a:buNone/>
              <a:defRPr sz="1400" b="1"/>
            </a:lvl4pPr>
            <a:lvl5pPr marL="1600398" indent="0">
              <a:buNone/>
              <a:defRPr sz="1400" b="1"/>
            </a:lvl5pPr>
            <a:lvl6pPr marL="2000500" indent="0">
              <a:buNone/>
              <a:defRPr sz="1400" b="1"/>
            </a:lvl6pPr>
            <a:lvl7pPr marL="2400600" indent="0">
              <a:buNone/>
              <a:defRPr sz="1400" b="1"/>
            </a:lvl7pPr>
            <a:lvl8pPr marL="2800700" indent="0">
              <a:buNone/>
              <a:defRPr sz="1400" b="1"/>
            </a:lvl8pPr>
            <a:lvl9pPr marL="3200798" indent="0">
              <a:buNone/>
              <a:defRPr sz="1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99" indent="0">
              <a:buNone/>
              <a:defRPr sz="1800" b="1"/>
            </a:lvl2pPr>
            <a:lvl3pPr marL="800195" indent="0">
              <a:buNone/>
              <a:defRPr sz="1600" b="1"/>
            </a:lvl3pPr>
            <a:lvl4pPr marL="1200299" indent="0">
              <a:buNone/>
              <a:defRPr sz="1400" b="1"/>
            </a:lvl4pPr>
            <a:lvl5pPr marL="1600398" indent="0">
              <a:buNone/>
              <a:defRPr sz="1400" b="1"/>
            </a:lvl5pPr>
            <a:lvl6pPr marL="2000500" indent="0">
              <a:buNone/>
              <a:defRPr sz="1400" b="1"/>
            </a:lvl6pPr>
            <a:lvl7pPr marL="2400600" indent="0">
              <a:buNone/>
              <a:defRPr sz="1400" b="1"/>
            </a:lvl7pPr>
            <a:lvl8pPr marL="2800700" indent="0">
              <a:buNone/>
              <a:defRPr sz="1400" b="1"/>
            </a:lvl8pPr>
            <a:lvl9pPr marL="3200798" indent="0">
              <a:buNone/>
              <a:defRPr sz="1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078D1-B0F5-425F-AE49-F5AF24B030B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7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3" y="4407380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3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596" indent="0">
              <a:buNone/>
              <a:defRPr sz="1600"/>
            </a:lvl2pPr>
            <a:lvl3pPr marL="801188" indent="0">
              <a:buNone/>
              <a:defRPr sz="1400"/>
            </a:lvl3pPr>
            <a:lvl4pPr marL="1201783" indent="0">
              <a:buNone/>
              <a:defRPr sz="1200"/>
            </a:lvl4pPr>
            <a:lvl5pPr marL="1602377" indent="0">
              <a:buNone/>
              <a:defRPr sz="1200"/>
            </a:lvl5pPr>
            <a:lvl6pPr marL="2002973" indent="0">
              <a:buNone/>
              <a:defRPr sz="1200"/>
            </a:lvl6pPr>
            <a:lvl7pPr marL="2403567" indent="0">
              <a:buNone/>
              <a:defRPr sz="1200"/>
            </a:lvl7pPr>
            <a:lvl8pPr marL="2804161" indent="0">
              <a:buNone/>
              <a:defRPr sz="1200"/>
            </a:lvl8pPr>
            <a:lvl9pPr marL="3204755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46712-B8BF-4909-9C23-34CD5EB990F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07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B3E24-F2CD-4821-9852-748EE5BF945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2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1F527-58F0-4810-BEFF-88F0D032F4D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8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81" y="273576"/>
            <a:ext cx="3008181" cy="1161958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481" y="1435539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099" indent="0">
              <a:buNone/>
              <a:defRPr sz="1100"/>
            </a:lvl2pPr>
            <a:lvl3pPr marL="800195" indent="0">
              <a:buNone/>
              <a:defRPr sz="900"/>
            </a:lvl3pPr>
            <a:lvl4pPr marL="1200299" indent="0">
              <a:buNone/>
              <a:defRPr sz="800"/>
            </a:lvl4pPr>
            <a:lvl5pPr marL="1600398" indent="0">
              <a:buNone/>
              <a:defRPr sz="800"/>
            </a:lvl5pPr>
            <a:lvl6pPr marL="2000500" indent="0">
              <a:buNone/>
              <a:defRPr sz="800"/>
            </a:lvl6pPr>
            <a:lvl7pPr marL="2400600" indent="0">
              <a:buNone/>
              <a:defRPr sz="800"/>
            </a:lvl7pPr>
            <a:lvl8pPr marL="2800700" indent="0">
              <a:buNone/>
              <a:defRPr sz="800"/>
            </a:lvl8pPr>
            <a:lvl9pPr marL="3200798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CCF9-7830-4669-8DA4-600FAED8416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886" y="4800456"/>
            <a:ext cx="5486943" cy="5673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886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099" indent="0">
              <a:buNone/>
              <a:defRPr sz="2500"/>
            </a:lvl2pPr>
            <a:lvl3pPr marL="800195" indent="0">
              <a:buNone/>
              <a:defRPr sz="2100"/>
            </a:lvl3pPr>
            <a:lvl4pPr marL="1200299" indent="0">
              <a:buNone/>
              <a:defRPr sz="1800"/>
            </a:lvl4pPr>
            <a:lvl5pPr marL="1600398" indent="0">
              <a:buNone/>
              <a:defRPr sz="1800"/>
            </a:lvl5pPr>
            <a:lvl6pPr marL="2000500" indent="0">
              <a:buNone/>
              <a:defRPr sz="1800"/>
            </a:lvl6pPr>
            <a:lvl7pPr marL="2400600" indent="0">
              <a:buNone/>
              <a:defRPr sz="1800"/>
            </a:lvl7pPr>
            <a:lvl8pPr marL="2800700" indent="0">
              <a:buNone/>
              <a:defRPr sz="1800"/>
            </a:lvl8pPr>
            <a:lvl9pPr marL="3200798" indent="0">
              <a:buNone/>
              <a:defRPr sz="18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886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099" indent="0">
              <a:buNone/>
              <a:defRPr sz="1100"/>
            </a:lvl2pPr>
            <a:lvl3pPr marL="800195" indent="0">
              <a:buNone/>
              <a:defRPr sz="900"/>
            </a:lvl3pPr>
            <a:lvl4pPr marL="1200299" indent="0">
              <a:buNone/>
              <a:defRPr sz="800"/>
            </a:lvl4pPr>
            <a:lvl5pPr marL="1600398" indent="0">
              <a:buNone/>
              <a:defRPr sz="800"/>
            </a:lvl5pPr>
            <a:lvl6pPr marL="2000500" indent="0">
              <a:buNone/>
              <a:defRPr sz="800"/>
            </a:lvl6pPr>
            <a:lvl7pPr marL="2400600" indent="0">
              <a:buNone/>
              <a:defRPr sz="800"/>
            </a:lvl7pPr>
            <a:lvl8pPr marL="2800700" indent="0">
              <a:buNone/>
              <a:defRPr sz="800"/>
            </a:lvl8pPr>
            <a:lvl9pPr marL="3200798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872BE-29E7-4CC7-9AEC-12C0B74C01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26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4F820-0DCE-4CB8-9D60-6CF7E235C2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50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4018" y="319646"/>
            <a:ext cx="2052513" cy="567300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2404" y="319646"/>
            <a:ext cx="6031294" cy="567300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A6192-0A36-4B8D-B60B-A9692AA7CF6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60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04" y="319648"/>
            <a:ext cx="5390562" cy="64217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72405" y="1278595"/>
            <a:ext cx="4041225" cy="471406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43947" y="1278595"/>
            <a:ext cx="4042582" cy="471406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70DD-155F-4253-B55F-36AF763677B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32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gray">
          <a:xfrm>
            <a:off x="0" y="2"/>
            <a:ext cx="3271532" cy="3470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51" tIns="39976" rIns="79951" bIns="39976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214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7" y="862472"/>
            <a:ext cx="2610438" cy="122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94612" y="1760936"/>
            <a:ext cx="5367485" cy="3268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ADAC Versicherungen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94612" y="709846"/>
            <a:ext cx="5367485" cy="987736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12275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D36E5-DF0C-485F-9675-993023598FA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45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95" y="4407392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95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9744" indent="0">
              <a:buNone/>
              <a:defRPr sz="1600"/>
            </a:lvl2pPr>
            <a:lvl3pPr marL="799486" indent="0">
              <a:buNone/>
              <a:defRPr sz="1400"/>
            </a:lvl3pPr>
            <a:lvl4pPr marL="1199240" indent="0">
              <a:buNone/>
              <a:defRPr sz="1200"/>
            </a:lvl4pPr>
            <a:lvl5pPr marL="1598987" indent="0">
              <a:buNone/>
              <a:defRPr sz="1200"/>
            </a:lvl5pPr>
            <a:lvl6pPr marL="1998736" indent="0">
              <a:buNone/>
              <a:defRPr sz="1200"/>
            </a:lvl6pPr>
            <a:lvl7pPr marL="2398483" indent="0">
              <a:buNone/>
              <a:defRPr sz="1200"/>
            </a:lvl7pPr>
            <a:lvl8pPr marL="2798229" indent="0">
              <a:buNone/>
              <a:defRPr sz="1200"/>
            </a:lvl8pPr>
            <a:lvl9pPr marL="3197976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8D6DC-F709-434E-AFCC-8C39876ED1B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2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2405" y="1278588"/>
            <a:ext cx="4041225" cy="47140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947" y="1278588"/>
            <a:ext cx="4042582" cy="47140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CB04C-E1D8-4D1D-B3AE-7B3AC69DD8D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88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2405" y="1278600"/>
            <a:ext cx="4041225" cy="47140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947" y="1278600"/>
            <a:ext cx="4042582" cy="47140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E88E-6185-4BD9-881D-3572FF43F43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86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86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744" indent="0">
              <a:buNone/>
              <a:defRPr sz="1800" b="1"/>
            </a:lvl2pPr>
            <a:lvl3pPr marL="799486" indent="0">
              <a:buNone/>
              <a:defRPr sz="1600" b="1"/>
            </a:lvl3pPr>
            <a:lvl4pPr marL="1199240" indent="0">
              <a:buNone/>
              <a:defRPr sz="1400" b="1"/>
            </a:lvl4pPr>
            <a:lvl5pPr marL="1598987" indent="0">
              <a:buNone/>
              <a:defRPr sz="1400" b="1"/>
            </a:lvl5pPr>
            <a:lvl6pPr marL="1998736" indent="0">
              <a:buNone/>
              <a:defRPr sz="1400" b="1"/>
            </a:lvl6pPr>
            <a:lvl7pPr marL="2398483" indent="0">
              <a:buNone/>
              <a:defRPr sz="1400" b="1"/>
            </a:lvl7pPr>
            <a:lvl8pPr marL="2798229" indent="0">
              <a:buNone/>
              <a:defRPr sz="1400" b="1"/>
            </a:lvl8pPr>
            <a:lvl9pPr marL="3197976" indent="0">
              <a:buNone/>
              <a:defRPr sz="1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744" indent="0">
              <a:buNone/>
              <a:defRPr sz="1800" b="1"/>
            </a:lvl2pPr>
            <a:lvl3pPr marL="799486" indent="0">
              <a:buNone/>
              <a:defRPr sz="1600" b="1"/>
            </a:lvl3pPr>
            <a:lvl4pPr marL="1199240" indent="0">
              <a:buNone/>
              <a:defRPr sz="1400" b="1"/>
            </a:lvl4pPr>
            <a:lvl5pPr marL="1598987" indent="0">
              <a:buNone/>
              <a:defRPr sz="1400" b="1"/>
            </a:lvl5pPr>
            <a:lvl6pPr marL="1998736" indent="0">
              <a:buNone/>
              <a:defRPr sz="1400" b="1"/>
            </a:lvl6pPr>
            <a:lvl7pPr marL="2398483" indent="0">
              <a:buNone/>
              <a:defRPr sz="1400" b="1"/>
            </a:lvl7pPr>
            <a:lvl8pPr marL="2798229" indent="0">
              <a:buNone/>
              <a:defRPr sz="1400" b="1"/>
            </a:lvl8pPr>
            <a:lvl9pPr marL="3197976" indent="0">
              <a:buNone/>
              <a:defRPr sz="1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078D1-B0F5-425F-AE49-F5AF24B030B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53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B3E24-F2CD-4821-9852-748EE5BF945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53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1F527-58F0-4810-BEFF-88F0D032F4D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779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86" y="273576"/>
            <a:ext cx="3008181" cy="1161958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486" y="1435544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399744" indent="0">
              <a:buNone/>
              <a:defRPr sz="1100"/>
            </a:lvl2pPr>
            <a:lvl3pPr marL="799486" indent="0">
              <a:buNone/>
              <a:defRPr sz="900"/>
            </a:lvl3pPr>
            <a:lvl4pPr marL="1199240" indent="0">
              <a:buNone/>
              <a:defRPr sz="800"/>
            </a:lvl4pPr>
            <a:lvl5pPr marL="1598987" indent="0">
              <a:buNone/>
              <a:defRPr sz="800"/>
            </a:lvl5pPr>
            <a:lvl6pPr marL="1998736" indent="0">
              <a:buNone/>
              <a:defRPr sz="800"/>
            </a:lvl6pPr>
            <a:lvl7pPr marL="2398483" indent="0">
              <a:buNone/>
              <a:defRPr sz="800"/>
            </a:lvl7pPr>
            <a:lvl8pPr marL="2798229" indent="0">
              <a:buNone/>
              <a:defRPr sz="800"/>
            </a:lvl8pPr>
            <a:lvl9pPr marL="3197976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CCF9-7830-4669-8DA4-600FAED8416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38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891" y="4800456"/>
            <a:ext cx="5486943" cy="5673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891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9744" indent="0">
              <a:buNone/>
              <a:defRPr sz="2500"/>
            </a:lvl2pPr>
            <a:lvl3pPr marL="799486" indent="0">
              <a:buNone/>
              <a:defRPr sz="2100"/>
            </a:lvl3pPr>
            <a:lvl4pPr marL="1199240" indent="0">
              <a:buNone/>
              <a:defRPr sz="1800"/>
            </a:lvl4pPr>
            <a:lvl5pPr marL="1598987" indent="0">
              <a:buNone/>
              <a:defRPr sz="1800"/>
            </a:lvl5pPr>
            <a:lvl6pPr marL="1998736" indent="0">
              <a:buNone/>
              <a:defRPr sz="1800"/>
            </a:lvl6pPr>
            <a:lvl7pPr marL="2398483" indent="0">
              <a:buNone/>
              <a:defRPr sz="1800"/>
            </a:lvl7pPr>
            <a:lvl8pPr marL="2798229" indent="0">
              <a:buNone/>
              <a:defRPr sz="1800"/>
            </a:lvl8pPr>
            <a:lvl9pPr marL="3197976" indent="0">
              <a:buNone/>
              <a:defRPr sz="18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891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9744" indent="0">
              <a:buNone/>
              <a:defRPr sz="1100"/>
            </a:lvl2pPr>
            <a:lvl3pPr marL="799486" indent="0">
              <a:buNone/>
              <a:defRPr sz="900"/>
            </a:lvl3pPr>
            <a:lvl4pPr marL="1199240" indent="0">
              <a:buNone/>
              <a:defRPr sz="800"/>
            </a:lvl4pPr>
            <a:lvl5pPr marL="1598987" indent="0">
              <a:buNone/>
              <a:defRPr sz="800"/>
            </a:lvl5pPr>
            <a:lvl6pPr marL="1998736" indent="0">
              <a:buNone/>
              <a:defRPr sz="800"/>
            </a:lvl6pPr>
            <a:lvl7pPr marL="2398483" indent="0">
              <a:buNone/>
              <a:defRPr sz="800"/>
            </a:lvl7pPr>
            <a:lvl8pPr marL="2798229" indent="0">
              <a:buNone/>
              <a:defRPr sz="800"/>
            </a:lvl8pPr>
            <a:lvl9pPr marL="3197976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872BE-29E7-4CC7-9AEC-12C0B74C01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43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4F820-0DCE-4CB8-9D60-6CF7E235C2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37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4018" y="319646"/>
            <a:ext cx="2052513" cy="567300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2404" y="319646"/>
            <a:ext cx="6031294" cy="567300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A6192-0A36-4B8D-B60B-A9692AA7CF6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130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04" y="319648"/>
            <a:ext cx="5390562" cy="64217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72405" y="1278600"/>
            <a:ext cx="4041225" cy="471406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43947" y="1278600"/>
            <a:ext cx="4042582" cy="471406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70DD-155F-4253-B55F-36AF763677B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59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gray">
          <a:xfrm>
            <a:off x="0" y="2"/>
            <a:ext cx="3271532" cy="3470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895" tIns="39948" rIns="79895" bIns="39948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15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7" y="862472"/>
            <a:ext cx="2610438" cy="122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94612" y="1760936"/>
            <a:ext cx="5367485" cy="3268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ADAC Versicherungen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94612" y="709846"/>
            <a:ext cx="5367485" cy="987736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365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3" indent="0">
              <a:buNone/>
              <a:defRPr sz="1400" b="1"/>
            </a:lvl4pPr>
            <a:lvl5pPr marL="1602377" indent="0">
              <a:buNone/>
              <a:defRPr sz="1400" b="1"/>
            </a:lvl5pPr>
            <a:lvl6pPr marL="2002973" indent="0">
              <a:buNone/>
              <a:defRPr sz="1400" b="1"/>
            </a:lvl6pPr>
            <a:lvl7pPr marL="2403567" indent="0">
              <a:buNone/>
              <a:defRPr sz="1400" b="1"/>
            </a:lvl7pPr>
            <a:lvl8pPr marL="2804161" indent="0">
              <a:buNone/>
              <a:defRPr sz="1400" b="1"/>
            </a:lvl8pPr>
            <a:lvl9pPr marL="3204755" indent="0">
              <a:buNone/>
              <a:defRPr sz="1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306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3" indent="0">
              <a:buNone/>
              <a:defRPr sz="1400" b="1"/>
            </a:lvl4pPr>
            <a:lvl5pPr marL="1602377" indent="0">
              <a:buNone/>
              <a:defRPr sz="1400" b="1"/>
            </a:lvl5pPr>
            <a:lvl6pPr marL="2002973" indent="0">
              <a:buNone/>
              <a:defRPr sz="1400" b="1"/>
            </a:lvl6pPr>
            <a:lvl7pPr marL="2403567" indent="0">
              <a:buNone/>
              <a:defRPr sz="1400" b="1"/>
            </a:lvl7pPr>
            <a:lvl8pPr marL="2804161" indent="0">
              <a:buNone/>
              <a:defRPr sz="1400" b="1"/>
            </a:lvl8pPr>
            <a:lvl9pPr marL="3204755" indent="0">
              <a:buNone/>
              <a:defRPr sz="1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306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039F7-C1EA-4EBF-9FA0-184D1B004AA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13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888FC-1014-4A8D-A1C3-62B3E3B48DF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497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99" y="4407396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99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9460" indent="0">
              <a:buNone/>
              <a:defRPr sz="1600"/>
            </a:lvl2pPr>
            <a:lvl3pPr marL="798922" indent="0">
              <a:buNone/>
              <a:defRPr sz="1400"/>
            </a:lvl3pPr>
            <a:lvl4pPr marL="1198393" indent="0">
              <a:buNone/>
              <a:defRPr sz="1200"/>
            </a:lvl4pPr>
            <a:lvl5pPr marL="1597858" indent="0">
              <a:buNone/>
              <a:defRPr sz="1200"/>
            </a:lvl5pPr>
            <a:lvl6pPr marL="1997325" indent="0">
              <a:buNone/>
              <a:defRPr sz="1200"/>
            </a:lvl6pPr>
            <a:lvl7pPr marL="2396791" indent="0">
              <a:buNone/>
              <a:defRPr sz="1200"/>
            </a:lvl7pPr>
            <a:lvl8pPr marL="2796254" indent="0">
              <a:buNone/>
              <a:defRPr sz="1200"/>
            </a:lvl8pPr>
            <a:lvl9pPr marL="3195720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DF23-7B69-4DDD-AEF4-9EABB03640B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4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2405" y="1278604"/>
            <a:ext cx="4041225" cy="47140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947" y="1278604"/>
            <a:ext cx="4042582" cy="47140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0332-D8F1-4CF1-808E-7DA5854E140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51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90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460" indent="0">
              <a:buNone/>
              <a:defRPr sz="1800" b="1"/>
            </a:lvl2pPr>
            <a:lvl3pPr marL="798922" indent="0">
              <a:buNone/>
              <a:defRPr sz="1600" b="1"/>
            </a:lvl3pPr>
            <a:lvl4pPr marL="1198393" indent="0">
              <a:buNone/>
              <a:defRPr sz="1400" b="1"/>
            </a:lvl4pPr>
            <a:lvl5pPr marL="1597858" indent="0">
              <a:buNone/>
              <a:defRPr sz="1400" b="1"/>
            </a:lvl5pPr>
            <a:lvl6pPr marL="1997325" indent="0">
              <a:buNone/>
              <a:defRPr sz="1400" b="1"/>
            </a:lvl6pPr>
            <a:lvl7pPr marL="2396791" indent="0">
              <a:buNone/>
              <a:defRPr sz="1400" b="1"/>
            </a:lvl7pPr>
            <a:lvl8pPr marL="2796254" indent="0">
              <a:buNone/>
              <a:defRPr sz="1400" b="1"/>
            </a:lvl8pPr>
            <a:lvl9pPr marL="3195720" indent="0">
              <a:buNone/>
              <a:defRPr sz="1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460" indent="0">
              <a:buNone/>
              <a:defRPr sz="1800" b="1"/>
            </a:lvl2pPr>
            <a:lvl3pPr marL="798922" indent="0">
              <a:buNone/>
              <a:defRPr sz="1600" b="1"/>
            </a:lvl3pPr>
            <a:lvl4pPr marL="1198393" indent="0">
              <a:buNone/>
              <a:defRPr sz="1400" b="1"/>
            </a:lvl4pPr>
            <a:lvl5pPr marL="1597858" indent="0">
              <a:buNone/>
              <a:defRPr sz="1400" b="1"/>
            </a:lvl5pPr>
            <a:lvl6pPr marL="1997325" indent="0">
              <a:buNone/>
              <a:defRPr sz="1400" b="1"/>
            </a:lvl6pPr>
            <a:lvl7pPr marL="2396791" indent="0">
              <a:buNone/>
              <a:defRPr sz="1400" b="1"/>
            </a:lvl7pPr>
            <a:lvl8pPr marL="2796254" indent="0">
              <a:buNone/>
              <a:defRPr sz="1400" b="1"/>
            </a:lvl8pPr>
            <a:lvl9pPr marL="3195720" indent="0">
              <a:buNone/>
              <a:defRPr sz="1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248C8-E300-4156-946E-69D0F33CB84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5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92C1-2AB9-4DEF-933F-42C4A0D2711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82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ECAD-A2AB-433E-962F-A260F359243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35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90" y="273576"/>
            <a:ext cx="3008181" cy="1161958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490" y="1435548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399460" indent="0">
              <a:buNone/>
              <a:defRPr sz="1100"/>
            </a:lvl2pPr>
            <a:lvl3pPr marL="798922" indent="0">
              <a:buNone/>
              <a:defRPr sz="900"/>
            </a:lvl3pPr>
            <a:lvl4pPr marL="1198393" indent="0">
              <a:buNone/>
              <a:defRPr sz="800"/>
            </a:lvl4pPr>
            <a:lvl5pPr marL="1597858" indent="0">
              <a:buNone/>
              <a:defRPr sz="800"/>
            </a:lvl5pPr>
            <a:lvl6pPr marL="1997325" indent="0">
              <a:buNone/>
              <a:defRPr sz="800"/>
            </a:lvl6pPr>
            <a:lvl7pPr marL="2396791" indent="0">
              <a:buNone/>
              <a:defRPr sz="800"/>
            </a:lvl7pPr>
            <a:lvl8pPr marL="2796254" indent="0">
              <a:buNone/>
              <a:defRPr sz="800"/>
            </a:lvl8pPr>
            <a:lvl9pPr marL="3195720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FA40B-CB1D-4142-AFC5-638AB3041C9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502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895" y="4800456"/>
            <a:ext cx="5486943" cy="5673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895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9460" indent="0">
              <a:buNone/>
              <a:defRPr sz="2500"/>
            </a:lvl2pPr>
            <a:lvl3pPr marL="798922" indent="0">
              <a:buNone/>
              <a:defRPr sz="2100"/>
            </a:lvl3pPr>
            <a:lvl4pPr marL="1198393" indent="0">
              <a:buNone/>
              <a:defRPr sz="1800"/>
            </a:lvl4pPr>
            <a:lvl5pPr marL="1597858" indent="0">
              <a:buNone/>
              <a:defRPr sz="1800"/>
            </a:lvl5pPr>
            <a:lvl6pPr marL="1997325" indent="0">
              <a:buNone/>
              <a:defRPr sz="1800"/>
            </a:lvl6pPr>
            <a:lvl7pPr marL="2396791" indent="0">
              <a:buNone/>
              <a:defRPr sz="1800"/>
            </a:lvl7pPr>
            <a:lvl8pPr marL="2796254" indent="0">
              <a:buNone/>
              <a:defRPr sz="1800"/>
            </a:lvl8pPr>
            <a:lvl9pPr marL="3195720" indent="0">
              <a:buNone/>
              <a:defRPr sz="18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895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9460" indent="0">
              <a:buNone/>
              <a:defRPr sz="1100"/>
            </a:lvl2pPr>
            <a:lvl3pPr marL="798922" indent="0">
              <a:buNone/>
              <a:defRPr sz="900"/>
            </a:lvl3pPr>
            <a:lvl4pPr marL="1198393" indent="0">
              <a:buNone/>
              <a:defRPr sz="800"/>
            </a:lvl4pPr>
            <a:lvl5pPr marL="1597858" indent="0">
              <a:buNone/>
              <a:defRPr sz="800"/>
            </a:lvl5pPr>
            <a:lvl6pPr marL="1997325" indent="0">
              <a:buNone/>
              <a:defRPr sz="800"/>
            </a:lvl6pPr>
            <a:lvl7pPr marL="2396791" indent="0">
              <a:buNone/>
              <a:defRPr sz="800"/>
            </a:lvl7pPr>
            <a:lvl8pPr marL="2796254" indent="0">
              <a:buNone/>
              <a:defRPr sz="800"/>
            </a:lvl8pPr>
            <a:lvl9pPr marL="3195720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06D39-6608-4629-AB34-D032F2A00A3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183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D020E-A553-44E6-B44D-FE7205763FA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503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4018" y="319646"/>
            <a:ext cx="2052513" cy="567300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2404" y="319646"/>
            <a:ext cx="6031294" cy="567300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414EC-ACB1-4EA3-BEDF-19C7B670980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9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512F-A044-4B57-B18D-F036A6E7D72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116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04" y="319648"/>
            <a:ext cx="5390562" cy="64217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72405" y="1278604"/>
            <a:ext cx="4041225" cy="471406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43947" y="1278604"/>
            <a:ext cx="4042582" cy="471406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051C9-3227-4483-9ABC-4516CB23EDE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49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gray">
          <a:xfrm>
            <a:off x="0" y="2"/>
            <a:ext cx="3271532" cy="3470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37" tIns="39969" rIns="79937" bIns="39969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19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7" y="862472"/>
            <a:ext cx="2610438" cy="122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94612" y="1760936"/>
            <a:ext cx="5367485" cy="3268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ADAC Versicherungen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94612" y="709846"/>
            <a:ext cx="5367485" cy="987736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4907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888FC-1014-4A8D-A1C3-62B3E3B48DF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27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96" y="4407393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96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9673" indent="0">
              <a:buNone/>
              <a:defRPr sz="1600"/>
            </a:lvl2pPr>
            <a:lvl3pPr marL="799345" indent="0">
              <a:buNone/>
              <a:defRPr sz="1400"/>
            </a:lvl3pPr>
            <a:lvl4pPr marL="1199028" indent="0">
              <a:buNone/>
              <a:defRPr sz="1200"/>
            </a:lvl4pPr>
            <a:lvl5pPr marL="1598704" indent="0">
              <a:buNone/>
              <a:defRPr sz="1200"/>
            </a:lvl5pPr>
            <a:lvl6pPr marL="1998383" indent="0">
              <a:buNone/>
              <a:defRPr sz="1200"/>
            </a:lvl6pPr>
            <a:lvl7pPr marL="2398060" indent="0">
              <a:buNone/>
              <a:defRPr sz="1200"/>
            </a:lvl7pPr>
            <a:lvl8pPr marL="2797735" indent="0">
              <a:buNone/>
              <a:defRPr sz="1200"/>
            </a:lvl8pPr>
            <a:lvl9pPr marL="3197412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DF23-7B69-4DDD-AEF4-9EABB03640B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170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2405" y="1278601"/>
            <a:ext cx="4041225" cy="47140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947" y="1278601"/>
            <a:ext cx="4042582" cy="47140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0332-D8F1-4CF1-808E-7DA5854E140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091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87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673" indent="0">
              <a:buNone/>
              <a:defRPr sz="1800" b="1"/>
            </a:lvl2pPr>
            <a:lvl3pPr marL="799345" indent="0">
              <a:buNone/>
              <a:defRPr sz="1600" b="1"/>
            </a:lvl3pPr>
            <a:lvl4pPr marL="1199028" indent="0">
              <a:buNone/>
              <a:defRPr sz="1400" b="1"/>
            </a:lvl4pPr>
            <a:lvl5pPr marL="1598704" indent="0">
              <a:buNone/>
              <a:defRPr sz="1400" b="1"/>
            </a:lvl5pPr>
            <a:lvl6pPr marL="1998383" indent="0">
              <a:buNone/>
              <a:defRPr sz="1400" b="1"/>
            </a:lvl6pPr>
            <a:lvl7pPr marL="2398060" indent="0">
              <a:buNone/>
              <a:defRPr sz="1400" b="1"/>
            </a:lvl7pPr>
            <a:lvl8pPr marL="2797735" indent="0">
              <a:buNone/>
              <a:defRPr sz="1400" b="1"/>
            </a:lvl8pPr>
            <a:lvl9pPr marL="3197412" indent="0">
              <a:buNone/>
              <a:defRPr sz="1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673" indent="0">
              <a:buNone/>
              <a:defRPr sz="1800" b="1"/>
            </a:lvl2pPr>
            <a:lvl3pPr marL="799345" indent="0">
              <a:buNone/>
              <a:defRPr sz="1600" b="1"/>
            </a:lvl3pPr>
            <a:lvl4pPr marL="1199028" indent="0">
              <a:buNone/>
              <a:defRPr sz="1400" b="1"/>
            </a:lvl4pPr>
            <a:lvl5pPr marL="1598704" indent="0">
              <a:buNone/>
              <a:defRPr sz="1400" b="1"/>
            </a:lvl5pPr>
            <a:lvl6pPr marL="1998383" indent="0">
              <a:buNone/>
              <a:defRPr sz="1400" b="1"/>
            </a:lvl6pPr>
            <a:lvl7pPr marL="2398060" indent="0">
              <a:buNone/>
              <a:defRPr sz="1400" b="1"/>
            </a:lvl7pPr>
            <a:lvl8pPr marL="2797735" indent="0">
              <a:buNone/>
              <a:defRPr sz="1400" b="1"/>
            </a:lvl8pPr>
            <a:lvl9pPr marL="3197412" indent="0">
              <a:buNone/>
              <a:defRPr sz="1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248C8-E300-4156-946E-69D0F33CB84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379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92C1-2AB9-4DEF-933F-42C4A0D2711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222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ECAD-A2AB-433E-962F-A260F359243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969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87" y="273576"/>
            <a:ext cx="3008181" cy="1161958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487" y="1435545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399673" indent="0">
              <a:buNone/>
              <a:defRPr sz="1100"/>
            </a:lvl2pPr>
            <a:lvl3pPr marL="799345" indent="0">
              <a:buNone/>
              <a:defRPr sz="900"/>
            </a:lvl3pPr>
            <a:lvl4pPr marL="1199028" indent="0">
              <a:buNone/>
              <a:defRPr sz="800"/>
            </a:lvl4pPr>
            <a:lvl5pPr marL="1598704" indent="0">
              <a:buNone/>
              <a:defRPr sz="800"/>
            </a:lvl5pPr>
            <a:lvl6pPr marL="1998383" indent="0">
              <a:buNone/>
              <a:defRPr sz="800"/>
            </a:lvl6pPr>
            <a:lvl7pPr marL="2398060" indent="0">
              <a:buNone/>
              <a:defRPr sz="800"/>
            </a:lvl7pPr>
            <a:lvl8pPr marL="2797735" indent="0">
              <a:buNone/>
              <a:defRPr sz="800"/>
            </a:lvl8pPr>
            <a:lvl9pPr marL="3197412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FA40B-CB1D-4142-AFC5-638AB3041C9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511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892" y="4800456"/>
            <a:ext cx="5486943" cy="5673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892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9673" indent="0">
              <a:buNone/>
              <a:defRPr sz="2500"/>
            </a:lvl2pPr>
            <a:lvl3pPr marL="799345" indent="0">
              <a:buNone/>
              <a:defRPr sz="2100"/>
            </a:lvl3pPr>
            <a:lvl4pPr marL="1199028" indent="0">
              <a:buNone/>
              <a:defRPr sz="1800"/>
            </a:lvl4pPr>
            <a:lvl5pPr marL="1598704" indent="0">
              <a:buNone/>
              <a:defRPr sz="1800"/>
            </a:lvl5pPr>
            <a:lvl6pPr marL="1998383" indent="0">
              <a:buNone/>
              <a:defRPr sz="1800"/>
            </a:lvl6pPr>
            <a:lvl7pPr marL="2398060" indent="0">
              <a:buNone/>
              <a:defRPr sz="1800"/>
            </a:lvl7pPr>
            <a:lvl8pPr marL="2797735" indent="0">
              <a:buNone/>
              <a:defRPr sz="1800"/>
            </a:lvl8pPr>
            <a:lvl9pPr marL="3197412" indent="0">
              <a:buNone/>
              <a:defRPr sz="18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892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9673" indent="0">
              <a:buNone/>
              <a:defRPr sz="1100"/>
            </a:lvl2pPr>
            <a:lvl3pPr marL="799345" indent="0">
              <a:buNone/>
              <a:defRPr sz="900"/>
            </a:lvl3pPr>
            <a:lvl4pPr marL="1199028" indent="0">
              <a:buNone/>
              <a:defRPr sz="800"/>
            </a:lvl4pPr>
            <a:lvl5pPr marL="1598704" indent="0">
              <a:buNone/>
              <a:defRPr sz="800"/>
            </a:lvl5pPr>
            <a:lvl6pPr marL="1998383" indent="0">
              <a:buNone/>
              <a:defRPr sz="800"/>
            </a:lvl6pPr>
            <a:lvl7pPr marL="2398060" indent="0">
              <a:buNone/>
              <a:defRPr sz="800"/>
            </a:lvl7pPr>
            <a:lvl8pPr marL="2797735" indent="0">
              <a:buNone/>
              <a:defRPr sz="800"/>
            </a:lvl8pPr>
            <a:lvl9pPr marL="3197412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06D39-6608-4629-AB34-D032F2A00A3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2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B41B9-C9C0-400F-8A8B-5648C16214B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461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D020E-A553-44E6-B44D-FE7205763FA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255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4018" y="319646"/>
            <a:ext cx="2052513" cy="567300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2404" y="319646"/>
            <a:ext cx="6031294" cy="567300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414EC-ACB1-4EA3-BEDF-19C7B670980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054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04" y="319648"/>
            <a:ext cx="5390562" cy="64217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72405" y="1278601"/>
            <a:ext cx="4041225" cy="471406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43947" y="1278601"/>
            <a:ext cx="4042582" cy="471406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051C9-3227-4483-9ABC-4516CB23EDE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01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gray">
          <a:xfrm>
            <a:off x="0" y="1"/>
            <a:ext cx="3271532" cy="3470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>
            <a:lvl1pPr algn="ctr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7" y="862470"/>
            <a:ext cx="2610438" cy="122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gray">
          <a:xfrm>
            <a:off x="472404" y="5992651"/>
            <a:ext cx="1047976" cy="19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700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gray">
          <a:xfrm>
            <a:off x="2389169" y="5992651"/>
            <a:ext cx="2867002" cy="19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700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94610" y="1760936"/>
            <a:ext cx="5367485" cy="3268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ADAC Versicherungen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94610" y="709846"/>
            <a:ext cx="5367485" cy="987736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825755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95343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54179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2404" y="1278586"/>
            <a:ext cx="4041225" cy="47140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947" y="1278586"/>
            <a:ext cx="4042582" cy="47140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17771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33073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93225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2692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4" y="273574"/>
            <a:ext cx="3008181" cy="1161958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10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474" y="1435532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3" indent="0">
              <a:buNone/>
              <a:defRPr sz="800"/>
            </a:lvl4pPr>
            <a:lvl5pPr marL="1602377" indent="0">
              <a:buNone/>
              <a:defRPr sz="800"/>
            </a:lvl5pPr>
            <a:lvl6pPr marL="2002973" indent="0">
              <a:buNone/>
              <a:defRPr sz="800"/>
            </a:lvl6pPr>
            <a:lvl7pPr marL="2403567" indent="0">
              <a:buNone/>
              <a:defRPr sz="800"/>
            </a:lvl7pPr>
            <a:lvl8pPr marL="2804161" indent="0">
              <a:buNone/>
              <a:defRPr sz="800"/>
            </a:lvl8pPr>
            <a:lvl9pPr marL="3204755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8412-4D65-4CBF-A2D3-7D061D76082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727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43054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330418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924819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4016" y="319646"/>
            <a:ext cx="2052513" cy="567300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2404" y="319646"/>
            <a:ext cx="6031294" cy="567300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29338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04" y="319647"/>
            <a:ext cx="5390562" cy="64217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72404" y="1278586"/>
            <a:ext cx="4041225" cy="471406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43947" y="1278586"/>
            <a:ext cx="4042582" cy="471406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0799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gray">
          <a:xfrm>
            <a:off x="0" y="2"/>
            <a:ext cx="3271532" cy="3470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063" tIns="40032" rIns="80063" bIns="40032" anchor="ctr"/>
          <a:lstStyle>
            <a:lvl1pPr algn="ctr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343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7" y="862472"/>
            <a:ext cx="2610438" cy="122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gray">
          <a:xfrm>
            <a:off x="472404" y="5992655"/>
            <a:ext cx="1047976" cy="19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063" tIns="40032" rIns="80063" bIns="40032">
            <a:spAutoFit/>
          </a:bodyPr>
          <a:lstStyle>
            <a:lvl1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700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gray">
          <a:xfrm>
            <a:off x="2389169" y="5992655"/>
            <a:ext cx="2867002" cy="19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063" tIns="40032" rIns="80063" bIns="40032">
            <a:spAutoFit/>
          </a:bodyPr>
          <a:lstStyle>
            <a:lvl1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defTabSz="1042988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700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94612" y="1760936"/>
            <a:ext cx="5367485" cy="3268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ADAC Versicherungen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94612" y="709846"/>
            <a:ext cx="5367485" cy="987736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632129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622978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7" y="4407384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7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312" indent="0">
              <a:buNone/>
              <a:defRPr sz="1600"/>
            </a:lvl2pPr>
            <a:lvl3pPr marL="800621" indent="0">
              <a:buNone/>
              <a:defRPr sz="1400"/>
            </a:lvl3pPr>
            <a:lvl4pPr marL="1200935" indent="0">
              <a:buNone/>
              <a:defRPr sz="1200"/>
            </a:lvl4pPr>
            <a:lvl5pPr marL="1601246" indent="0">
              <a:buNone/>
              <a:defRPr sz="1200"/>
            </a:lvl5pPr>
            <a:lvl6pPr marL="2001559" indent="0">
              <a:buNone/>
              <a:defRPr sz="1200"/>
            </a:lvl6pPr>
            <a:lvl7pPr marL="2401871" indent="0">
              <a:buNone/>
              <a:defRPr sz="1200"/>
            </a:lvl7pPr>
            <a:lvl8pPr marL="2802182" indent="0">
              <a:buNone/>
              <a:defRPr sz="1200"/>
            </a:lvl8pPr>
            <a:lvl9pPr marL="3202493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60550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2405" y="1278592"/>
            <a:ext cx="4041225" cy="47140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947" y="1278592"/>
            <a:ext cx="4042582" cy="47140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87314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8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312" indent="0">
              <a:buNone/>
              <a:defRPr sz="1800" b="1"/>
            </a:lvl2pPr>
            <a:lvl3pPr marL="800621" indent="0">
              <a:buNone/>
              <a:defRPr sz="1600" b="1"/>
            </a:lvl3pPr>
            <a:lvl4pPr marL="1200935" indent="0">
              <a:buNone/>
              <a:defRPr sz="1400" b="1"/>
            </a:lvl4pPr>
            <a:lvl5pPr marL="1601246" indent="0">
              <a:buNone/>
              <a:defRPr sz="1400" b="1"/>
            </a:lvl5pPr>
            <a:lvl6pPr marL="2001559" indent="0">
              <a:buNone/>
              <a:defRPr sz="1400" b="1"/>
            </a:lvl6pPr>
            <a:lvl7pPr marL="2401871" indent="0">
              <a:buNone/>
              <a:defRPr sz="1400" b="1"/>
            </a:lvl7pPr>
            <a:lvl8pPr marL="2802182" indent="0">
              <a:buNone/>
              <a:defRPr sz="1400" b="1"/>
            </a:lvl8pPr>
            <a:lvl9pPr marL="3202493" indent="0">
              <a:buNone/>
              <a:defRPr sz="1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312" indent="0">
              <a:buNone/>
              <a:defRPr sz="1800" b="1"/>
            </a:lvl2pPr>
            <a:lvl3pPr marL="800621" indent="0">
              <a:buNone/>
              <a:defRPr sz="1600" b="1"/>
            </a:lvl3pPr>
            <a:lvl4pPr marL="1200935" indent="0">
              <a:buNone/>
              <a:defRPr sz="1400" b="1"/>
            </a:lvl4pPr>
            <a:lvl5pPr marL="1601246" indent="0">
              <a:buNone/>
              <a:defRPr sz="1400" b="1"/>
            </a:lvl5pPr>
            <a:lvl6pPr marL="2001559" indent="0">
              <a:buNone/>
              <a:defRPr sz="1400" b="1"/>
            </a:lvl6pPr>
            <a:lvl7pPr marL="2401871" indent="0">
              <a:buNone/>
              <a:defRPr sz="1400" b="1"/>
            </a:lvl7pPr>
            <a:lvl8pPr marL="2802182" indent="0">
              <a:buNone/>
              <a:defRPr sz="1400" b="1"/>
            </a:lvl8pPr>
            <a:lvl9pPr marL="3202493" indent="0">
              <a:buNone/>
              <a:defRPr sz="1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19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879" y="4800456"/>
            <a:ext cx="5486943" cy="5673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879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596" indent="0">
              <a:buNone/>
              <a:defRPr sz="2500"/>
            </a:lvl2pPr>
            <a:lvl3pPr marL="801188" indent="0">
              <a:buNone/>
              <a:defRPr sz="2100"/>
            </a:lvl3pPr>
            <a:lvl4pPr marL="1201783" indent="0">
              <a:buNone/>
              <a:defRPr sz="1800"/>
            </a:lvl4pPr>
            <a:lvl5pPr marL="1602377" indent="0">
              <a:buNone/>
              <a:defRPr sz="1800"/>
            </a:lvl5pPr>
            <a:lvl6pPr marL="2002973" indent="0">
              <a:buNone/>
              <a:defRPr sz="1800"/>
            </a:lvl6pPr>
            <a:lvl7pPr marL="2403567" indent="0">
              <a:buNone/>
              <a:defRPr sz="1800"/>
            </a:lvl7pPr>
            <a:lvl8pPr marL="2804161" indent="0">
              <a:buNone/>
              <a:defRPr sz="1800"/>
            </a:lvl8pPr>
            <a:lvl9pPr marL="3204755" indent="0">
              <a:buNone/>
              <a:defRPr sz="18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879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3" indent="0">
              <a:buNone/>
              <a:defRPr sz="800"/>
            </a:lvl4pPr>
            <a:lvl5pPr marL="1602377" indent="0">
              <a:buNone/>
              <a:defRPr sz="800"/>
            </a:lvl5pPr>
            <a:lvl6pPr marL="2002973" indent="0">
              <a:buNone/>
              <a:defRPr sz="800"/>
            </a:lvl6pPr>
            <a:lvl7pPr marL="2403567" indent="0">
              <a:buNone/>
              <a:defRPr sz="800"/>
            </a:lvl7pPr>
            <a:lvl8pPr marL="2804161" indent="0">
              <a:buNone/>
              <a:defRPr sz="800"/>
            </a:lvl8pPr>
            <a:lvl9pPr marL="3204755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80669-9BFD-4235-87A3-9EA400AC0D8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641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2977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663778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8" y="273576"/>
            <a:ext cx="3008181" cy="1161958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478" y="1435536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312" indent="0">
              <a:buNone/>
              <a:defRPr sz="1100"/>
            </a:lvl2pPr>
            <a:lvl3pPr marL="800621" indent="0">
              <a:buNone/>
              <a:defRPr sz="900"/>
            </a:lvl3pPr>
            <a:lvl4pPr marL="1200935" indent="0">
              <a:buNone/>
              <a:defRPr sz="800"/>
            </a:lvl4pPr>
            <a:lvl5pPr marL="1601246" indent="0">
              <a:buNone/>
              <a:defRPr sz="800"/>
            </a:lvl5pPr>
            <a:lvl6pPr marL="2001559" indent="0">
              <a:buNone/>
              <a:defRPr sz="800"/>
            </a:lvl6pPr>
            <a:lvl7pPr marL="2401871" indent="0">
              <a:buNone/>
              <a:defRPr sz="800"/>
            </a:lvl7pPr>
            <a:lvl8pPr marL="2802182" indent="0">
              <a:buNone/>
              <a:defRPr sz="800"/>
            </a:lvl8pPr>
            <a:lvl9pPr marL="3202493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97258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883" y="4800456"/>
            <a:ext cx="5486943" cy="5673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883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312" indent="0">
              <a:buNone/>
              <a:defRPr sz="2500"/>
            </a:lvl2pPr>
            <a:lvl3pPr marL="800621" indent="0">
              <a:buNone/>
              <a:defRPr sz="2100"/>
            </a:lvl3pPr>
            <a:lvl4pPr marL="1200935" indent="0">
              <a:buNone/>
              <a:defRPr sz="1800"/>
            </a:lvl4pPr>
            <a:lvl5pPr marL="1601246" indent="0">
              <a:buNone/>
              <a:defRPr sz="1800"/>
            </a:lvl5pPr>
            <a:lvl6pPr marL="2001559" indent="0">
              <a:buNone/>
              <a:defRPr sz="1800"/>
            </a:lvl6pPr>
            <a:lvl7pPr marL="2401871" indent="0">
              <a:buNone/>
              <a:defRPr sz="1800"/>
            </a:lvl7pPr>
            <a:lvl8pPr marL="2802182" indent="0">
              <a:buNone/>
              <a:defRPr sz="1800"/>
            </a:lvl8pPr>
            <a:lvl9pPr marL="3202493" indent="0">
              <a:buNone/>
              <a:defRPr sz="18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883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312" indent="0">
              <a:buNone/>
              <a:defRPr sz="1100"/>
            </a:lvl2pPr>
            <a:lvl3pPr marL="800621" indent="0">
              <a:buNone/>
              <a:defRPr sz="900"/>
            </a:lvl3pPr>
            <a:lvl4pPr marL="1200935" indent="0">
              <a:buNone/>
              <a:defRPr sz="800"/>
            </a:lvl4pPr>
            <a:lvl5pPr marL="1601246" indent="0">
              <a:buNone/>
              <a:defRPr sz="800"/>
            </a:lvl5pPr>
            <a:lvl6pPr marL="2001559" indent="0">
              <a:buNone/>
              <a:defRPr sz="800"/>
            </a:lvl6pPr>
            <a:lvl7pPr marL="2401871" indent="0">
              <a:buNone/>
              <a:defRPr sz="800"/>
            </a:lvl7pPr>
            <a:lvl8pPr marL="2802182" indent="0">
              <a:buNone/>
              <a:defRPr sz="800"/>
            </a:lvl8pPr>
            <a:lvl9pPr marL="3202493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14221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96530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4018" y="319646"/>
            <a:ext cx="2052513" cy="567300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2404" y="319646"/>
            <a:ext cx="6031294" cy="567300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24952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04" y="319648"/>
            <a:ext cx="5390562" cy="64217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72405" y="1278592"/>
            <a:ext cx="4041225" cy="471406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43947" y="1278592"/>
            <a:ext cx="4042582" cy="471406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69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2406" y="1278588"/>
            <a:ext cx="8214125" cy="47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72404" y="6198549"/>
            <a:ext cx="897296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3856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633053" y="6198549"/>
            <a:ext cx="4229914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3856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472404" y="319648"/>
            <a:ext cx="5390562" cy="64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480549" y="6162553"/>
            <a:ext cx="820598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19" tIns="40060" rIns="80119" bIns="4006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14579" y="6198549"/>
            <a:ext cx="371950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13856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7FA4A-E49F-4A47-AF11-E85793F24DB0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37" y="233258"/>
            <a:ext cx="1740292" cy="81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8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3856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3856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2pPr>
      <a:lvl3pPr algn="l" defTabSz="913856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3pPr>
      <a:lvl4pPr algn="l" defTabSz="913856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4pPr>
      <a:lvl5pPr algn="l" defTabSz="913856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5pPr>
      <a:lvl6pPr marL="400596" algn="l" defTabSz="913856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6pPr>
      <a:lvl7pPr marL="801188" algn="l" defTabSz="913856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7pPr>
      <a:lvl8pPr marL="1201783" algn="l" defTabSz="913856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8pPr>
      <a:lvl9pPr marL="1602377" algn="l" defTabSz="913856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00446" indent="-300446" algn="l" defTabSz="913856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392" indent="399205" algn="l" defTabSz="913856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sz="1400">
          <a:solidFill>
            <a:schemeClr val="tx1"/>
          </a:solidFill>
          <a:latin typeface="+mn-lt"/>
          <a:cs typeface="+mn-cs"/>
        </a:defRPr>
      </a:lvl2pPr>
      <a:lvl3pPr marL="214206" indent="-211425" algn="l" defTabSz="913856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388077" indent="-172478" algn="l" defTabSz="913856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Char char="-"/>
        <a:defRPr sz="1200">
          <a:solidFill>
            <a:schemeClr val="tx2"/>
          </a:solidFill>
          <a:latin typeface="+mn-lt"/>
          <a:cs typeface="+mn-cs"/>
        </a:defRPr>
      </a:lvl4pPr>
      <a:lvl5pPr marL="545254" indent="-155787" algn="l" defTabSz="913856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5pPr>
      <a:lvl6pPr marL="945848" indent="-155787" algn="l" defTabSz="913856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6pPr>
      <a:lvl7pPr marL="1346442" indent="-155787" algn="l" defTabSz="913856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7pPr>
      <a:lvl8pPr marL="1747036" indent="-155787" algn="l" defTabSz="913856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8pPr>
      <a:lvl9pPr marL="2147631" indent="-155787" algn="l" defTabSz="913856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2404" y="1278586"/>
            <a:ext cx="8214125" cy="47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72404" y="6198549"/>
            <a:ext cx="897296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4179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633052" y="6198549"/>
            <a:ext cx="4229914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4179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472404" y="319647"/>
            <a:ext cx="5390562" cy="64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480549" y="6162553"/>
            <a:ext cx="820598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14579" y="6198549"/>
            <a:ext cx="371950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14179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7FA4A-E49F-4A47-AF11-E85793F24DB0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37" y="233256"/>
            <a:ext cx="1740292" cy="81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45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179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4179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2pPr>
      <a:lvl3pPr algn="l" defTabSz="914179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3pPr>
      <a:lvl4pPr algn="l" defTabSz="914179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4pPr>
      <a:lvl5pPr algn="l" defTabSz="914179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5pPr>
      <a:lvl6pPr marL="400736" algn="l" defTabSz="914179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6pPr>
      <a:lvl7pPr marL="801472" algn="l" defTabSz="914179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7pPr>
      <a:lvl8pPr marL="1202207" algn="l" defTabSz="914179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8pPr>
      <a:lvl9pPr marL="1602943" algn="l" defTabSz="914179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00552" indent="-300552" algn="l" defTabSz="91417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392" indent="399345" algn="l" defTabSz="91417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sz="1400">
          <a:solidFill>
            <a:schemeClr val="tx1"/>
          </a:solidFill>
          <a:latin typeface="+mn-lt"/>
          <a:cs typeface="+mn-cs"/>
        </a:defRPr>
      </a:lvl2pPr>
      <a:lvl3pPr marL="214282" indent="-211499" algn="l" defTabSz="91417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388213" indent="-172539" algn="l" defTabSz="91417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Char char="-"/>
        <a:defRPr sz="1200">
          <a:solidFill>
            <a:schemeClr val="tx2"/>
          </a:solidFill>
          <a:latin typeface="+mn-lt"/>
          <a:cs typeface="+mn-cs"/>
        </a:defRPr>
      </a:lvl4pPr>
      <a:lvl5pPr marL="545446" indent="-155842" algn="l" defTabSz="91417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5pPr>
      <a:lvl6pPr marL="946182" indent="-155842" algn="l" defTabSz="914179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6pPr>
      <a:lvl7pPr marL="1346918" indent="-155842" algn="l" defTabSz="914179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7pPr>
      <a:lvl8pPr marL="1747653" indent="-155842" algn="l" defTabSz="914179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8pPr>
      <a:lvl9pPr marL="2148389" indent="-155842" algn="l" defTabSz="914179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2413" y="1278595"/>
            <a:ext cx="8214125" cy="47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72404" y="6198549"/>
            <a:ext cx="897296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2729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633053" y="6198549"/>
            <a:ext cx="4229914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2729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472404" y="319648"/>
            <a:ext cx="5390562" cy="64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480549" y="6162553"/>
            <a:ext cx="820598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21" tIns="40011" rIns="80021" bIns="40011"/>
          <a:lstStyle/>
          <a:p>
            <a:pPr algn="ctr" defTabSz="912949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14579" y="6198549"/>
            <a:ext cx="371950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12729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C3386-5610-440C-A8D6-84E43C3899B9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37" y="233265"/>
            <a:ext cx="1740292" cy="81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9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defTabSz="912729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2729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2pPr>
      <a:lvl3pPr algn="l" defTabSz="912729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3pPr>
      <a:lvl4pPr algn="l" defTabSz="912729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4pPr>
      <a:lvl5pPr algn="l" defTabSz="912729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5pPr>
      <a:lvl6pPr marL="400099" algn="l" defTabSz="912729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6pPr>
      <a:lvl7pPr marL="800195" algn="l" defTabSz="912729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7pPr>
      <a:lvl8pPr marL="1200299" algn="l" defTabSz="912729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8pPr>
      <a:lvl9pPr marL="1600398" algn="l" defTabSz="912729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00075" indent="-300075" algn="l" defTabSz="91272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392" indent="398708" algn="l" defTabSz="91272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sz="1400">
          <a:solidFill>
            <a:schemeClr val="tx1"/>
          </a:solidFill>
          <a:latin typeface="+mn-lt"/>
          <a:cs typeface="+mn-cs"/>
        </a:defRPr>
      </a:lvl2pPr>
      <a:lvl3pPr marL="213941" indent="-211164" algn="l" defTabSz="91272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387596" indent="-172266" algn="l" defTabSz="91272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Char char="-"/>
        <a:defRPr sz="1200">
          <a:solidFill>
            <a:schemeClr val="tx2"/>
          </a:solidFill>
          <a:latin typeface="+mn-lt"/>
          <a:cs typeface="+mn-cs"/>
        </a:defRPr>
      </a:lvl4pPr>
      <a:lvl5pPr marL="544582" indent="-155593" algn="l" defTabSz="91272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5pPr>
      <a:lvl6pPr marL="944679" indent="-155593" algn="l" defTabSz="912729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6pPr>
      <a:lvl7pPr marL="1344780" indent="-155593" algn="l" defTabSz="912729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7pPr>
      <a:lvl8pPr marL="1744880" indent="-155593" algn="l" defTabSz="912729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8pPr>
      <a:lvl9pPr marL="2144980" indent="-155593" algn="l" defTabSz="912729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99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95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99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398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500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600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0700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798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2418" y="1278600"/>
            <a:ext cx="8214125" cy="47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72404" y="6198549"/>
            <a:ext cx="897296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1924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633053" y="6198549"/>
            <a:ext cx="4229914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1924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472404" y="319648"/>
            <a:ext cx="5390562" cy="64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480549" y="6162553"/>
            <a:ext cx="820598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951" tIns="39976" rIns="79951" bIns="39976"/>
          <a:lstStyle/>
          <a:p>
            <a:pPr algn="ctr" defTabSz="912144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14579" y="6198549"/>
            <a:ext cx="371950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11924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C3386-5610-440C-A8D6-84E43C3899B9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37" y="233270"/>
            <a:ext cx="1740292" cy="81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09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/>
  <p:txStyles>
    <p:titleStyle>
      <a:lvl1pPr algn="l" defTabSz="911924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1924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2pPr>
      <a:lvl3pPr algn="l" defTabSz="911924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3pPr>
      <a:lvl4pPr algn="l" defTabSz="911924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4pPr>
      <a:lvl5pPr algn="l" defTabSz="911924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5pPr>
      <a:lvl6pPr marL="399744" algn="l" defTabSz="911924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6pPr>
      <a:lvl7pPr marL="799486" algn="l" defTabSz="911924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7pPr>
      <a:lvl8pPr marL="1199240" algn="l" defTabSz="911924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8pPr>
      <a:lvl9pPr marL="1598987" algn="l" defTabSz="911924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9810" indent="-299810" algn="l" defTabSz="911924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392" indent="398353" algn="l" defTabSz="911924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sz="1400">
          <a:solidFill>
            <a:schemeClr val="tx1"/>
          </a:solidFill>
          <a:latin typeface="+mn-lt"/>
          <a:cs typeface="+mn-cs"/>
        </a:defRPr>
      </a:lvl2pPr>
      <a:lvl3pPr marL="213751" indent="-210978" algn="l" defTabSz="911924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387253" indent="-172115" algn="l" defTabSz="911924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Char char="-"/>
        <a:defRPr sz="1200">
          <a:solidFill>
            <a:schemeClr val="tx2"/>
          </a:solidFill>
          <a:latin typeface="+mn-lt"/>
          <a:cs typeface="+mn-cs"/>
        </a:defRPr>
      </a:lvl4pPr>
      <a:lvl5pPr marL="544102" indent="-155454" algn="l" defTabSz="911924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5pPr>
      <a:lvl6pPr marL="943845" indent="-155454" algn="l" defTabSz="911924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6pPr>
      <a:lvl7pPr marL="1343595" indent="-155454" algn="l" defTabSz="911924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7pPr>
      <a:lvl8pPr marL="1743341" indent="-155454" algn="l" defTabSz="911924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8pPr>
      <a:lvl9pPr marL="2143089" indent="-155454" algn="l" defTabSz="911924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7994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744" algn="l" defTabSz="7994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9486" algn="l" defTabSz="7994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40" algn="l" defTabSz="7994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87" algn="l" defTabSz="7994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8736" algn="l" defTabSz="7994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8483" algn="l" defTabSz="7994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8229" algn="l" defTabSz="7994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7976" algn="l" defTabSz="7994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2422" y="1278604"/>
            <a:ext cx="8214125" cy="47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72404" y="6198549"/>
            <a:ext cx="897296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1280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633053" y="6198549"/>
            <a:ext cx="4229914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1280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472404" y="319648"/>
            <a:ext cx="5390562" cy="64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480549" y="6162553"/>
            <a:ext cx="820598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95" tIns="39948" rIns="79895" bIns="39948"/>
          <a:lstStyle/>
          <a:p>
            <a:pPr algn="ctr" defTabSz="9115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14579" y="6198549"/>
            <a:ext cx="371950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11280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56FF5-C2EB-482D-A899-AC5E545E1882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37" y="233274"/>
            <a:ext cx="1740292" cy="81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47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/>
  <p:txStyles>
    <p:titleStyle>
      <a:lvl1pPr algn="l" defTabSz="91128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128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2pPr>
      <a:lvl3pPr algn="l" defTabSz="91128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3pPr>
      <a:lvl4pPr algn="l" defTabSz="91128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4pPr>
      <a:lvl5pPr algn="l" defTabSz="91128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5pPr>
      <a:lvl6pPr marL="399460" algn="l" defTabSz="91128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6pPr>
      <a:lvl7pPr marL="798922" algn="l" defTabSz="91128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7pPr>
      <a:lvl8pPr marL="1198393" algn="l" defTabSz="91128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8pPr>
      <a:lvl9pPr marL="1597858" algn="l" defTabSz="91128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9598" indent="-299598" algn="l" defTabSz="911280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392" indent="398069" algn="l" defTabSz="911280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sz="1400">
          <a:solidFill>
            <a:schemeClr val="tx1"/>
          </a:solidFill>
          <a:latin typeface="+mn-lt"/>
          <a:cs typeface="+mn-cs"/>
        </a:defRPr>
      </a:lvl2pPr>
      <a:lvl3pPr marL="213600" indent="-210829" algn="l" defTabSz="911280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386979" indent="-171994" algn="l" defTabSz="911280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Char char="-"/>
        <a:defRPr sz="1200">
          <a:solidFill>
            <a:schemeClr val="tx2"/>
          </a:solidFill>
          <a:latin typeface="+mn-lt"/>
          <a:cs typeface="+mn-cs"/>
        </a:defRPr>
      </a:lvl4pPr>
      <a:lvl5pPr marL="543718" indent="-155343" algn="l" defTabSz="911280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5pPr>
      <a:lvl6pPr marL="943179" indent="-155343" algn="l" defTabSz="911280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6pPr>
      <a:lvl7pPr marL="1342647" indent="-155343" algn="l" defTabSz="911280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7pPr>
      <a:lvl8pPr marL="1742111" indent="-155343" algn="l" defTabSz="911280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8pPr>
      <a:lvl9pPr marL="2141577" indent="-155343" algn="l" defTabSz="911280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7989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460" algn="l" defTabSz="7989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8922" algn="l" defTabSz="7989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93" algn="l" defTabSz="7989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858" algn="l" defTabSz="7989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7325" algn="l" defTabSz="7989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6791" algn="l" defTabSz="7989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6254" algn="l" defTabSz="7989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5720" algn="l" defTabSz="7989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2419" y="1278601"/>
            <a:ext cx="8214125" cy="47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72404" y="6198549"/>
            <a:ext cx="897296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1763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Datum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633053" y="6198549"/>
            <a:ext cx="4229914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1763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Titel der Präsentation, ErstellerIn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472404" y="319648"/>
            <a:ext cx="5390562" cy="64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480549" y="6162553"/>
            <a:ext cx="820598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937" tIns="39969" rIns="79937" bIns="39969"/>
          <a:lstStyle/>
          <a:p>
            <a:pPr algn="ctr" defTabSz="911983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14579" y="6198549"/>
            <a:ext cx="371950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11763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56FF5-C2EB-482D-A899-AC5E545E1882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37" y="233271"/>
            <a:ext cx="1740292" cy="81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16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/>
  <p:txStyles>
    <p:titleStyle>
      <a:lvl1pPr algn="l" defTabSz="911763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1763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2pPr>
      <a:lvl3pPr algn="l" defTabSz="911763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3pPr>
      <a:lvl4pPr algn="l" defTabSz="911763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4pPr>
      <a:lvl5pPr algn="l" defTabSz="911763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5pPr>
      <a:lvl6pPr marL="399673" algn="l" defTabSz="911763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6pPr>
      <a:lvl7pPr marL="799345" algn="l" defTabSz="911763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7pPr>
      <a:lvl8pPr marL="1199028" algn="l" defTabSz="911763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8pPr>
      <a:lvl9pPr marL="1598704" algn="l" defTabSz="911763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9757" indent="-299757" algn="l" defTabSz="911763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392" indent="398282" algn="l" defTabSz="911763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sz="1400">
          <a:solidFill>
            <a:schemeClr val="tx1"/>
          </a:solidFill>
          <a:latin typeface="+mn-lt"/>
          <a:cs typeface="+mn-cs"/>
        </a:defRPr>
      </a:lvl2pPr>
      <a:lvl3pPr marL="213713" indent="-210941" algn="l" defTabSz="911763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387184" indent="-172085" algn="l" defTabSz="911763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Char char="-"/>
        <a:defRPr sz="1200">
          <a:solidFill>
            <a:schemeClr val="tx2"/>
          </a:solidFill>
          <a:latin typeface="+mn-lt"/>
          <a:cs typeface="+mn-cs"/>
        </a:defRPr>
      </a:lvl4pPr>
      <a:lvl5pPr marL="544006" indent="-155426" algn="l" defTabSz="911763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5pPr>
      <a:lvl6pPr marL="943678" indent="-155426" algn="l" defTabSz="911763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6pPr>
      <a:lvl7pPr marL="1343358" indent="-155426" algn="l" defTabSz="911763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7pPr>
      <a:lvl8pPr marL="1743033" indent="-155426" algn="l" defTabSz="911763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8pPr>
      <a:lvl9pPr marL="2142711" indent="-155426" algn="l" defTabSz="911763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673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9345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028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04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8383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8060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735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7412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2404" y="1278586"/>
            <a:ext cx="8214125" cy="47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72404" y="6198549"/>
            <a:ext cx="897296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914179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633052" y="6198549"/>
            <a:ext cx="4229914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914179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472404" y="319647"/>
            <a:ext cx="5390562" cy="64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480549" y="6162553"/>
            <a:ext cx="820598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14579" y="6198549"/>
            <a:ext cx="371950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14179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103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37" y="233256"/>
            <a:ext cx="1740292" cy="81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5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/>
  <p:txStyles>
    <p:titleStyle>
      <a:lvl1pPr algn="l" defTabSz="914179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4179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2pPr>
      <a:lvl3pPr algn="l" defTabSz="914179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3pPr>
      <a:lvl4pPr algn="l" defTabSz="914179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4pPr>
      <a:lvl5pPr algn="l" defTabSz="914179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5pPr>
      <a:lvl6pPr marL="400736" algn="l" defTabSz="914179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6pPr>
      <a:lvl7pPr marL="801472" algn="l" defTabSz="914179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7pPr>
      <a:lvl8pPr marL="1202207" algn="l" defTabSz="914179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8pPr>
      <a:lvl9pPr marL="1602943" algn="l" defTabSz="914179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00552" indent="-300552" algn="l" defTabSz="91417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392" indent="399345" algn="l" defTabSz="91417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sz="1400">
          <a:solidFill>
            <a:schemeClr val="tx1"/>
          </a:solidFill>
          <a:latin typeface="+mn-lt"/>
          <a:cs typeface="+mn-cs"/>
        </a:defRPr>
      </a:lvl2pPr>
      <a:lvl3pPr marL="214282" indent="-211499" algn="l" defTabSz="91417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388213" indent="-172539" algn="l" defTabSz="91417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Char char="-"/>
        <a:defRPr sz="1200">
          <a:solidFill>
            <a:schemeClr val="tx2"/>
          </a:solidFill>
          <a:latin typeface="+mn-lt"/>
          <a:cs typeface="+mn-cs"/>
        </a:defRPr>
      </a:lvl4pPr>
      <a:lvl5pPr marL="545446" indent="-155842" algn="l" defTabSz="91417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5pPr>
      <a:lvl6pPr marL="946182" indent="-155842" algn="l" defTabSz="914179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6pPr>
      <a:lvl7pPr marL="1346918" indent="-155842" algn="l" defTabSz="914179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7pPr>
      <a:lvl8pPr marL="1747653" indent="-155842" algn="l" defTabSz="914179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8pPr>
      <a:lvl9pPr marL="2148389" indent="-155842" algn="l" defTabSz="914179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2410" y="1278592"/>
            <a:ext cx="8214125" cy="47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72404" y="6198549"/>
            <a:ext cx="897296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913212">
              <a:defRPr sz="7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</a:rPr>
              <a:t>08.04.2013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633053" y="6198549"/>
            <a:ext cx="4229914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913212">
              <a:defRPr sz="7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</a:rPr>
              <a:t>Fahrradturniere 2013, Stefan Faust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472404" y="319648"/>
            <a:ext cx="5390562" cy="64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480549" y="6162553"/>
            <a:ext cx="820598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63" tIns="40032" rIns="80063" bIns="40032"/>
          <a:lstStyle/>
          <a:p>
            <a:pPr defTabSz="913432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14579" y="6198549"/>
            <a:ext cx="371950" cy="3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13212">
              <a:defRPr sz="7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103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37" y="233262"/>
            <a:ext cx="1740292" cy="81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27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/>
  <p:txStyles>
    <p:titleStyle>
      <a:lvl1pPr algn="l" defTabSz="913212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3212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2pPr>
      <a:lvl3pPr algn="l" defTabSz="913212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3pPr>
      <a:lvl4pPr algn="l" defTabSz="913212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4pPr>
      <a:lvl5pPr algn="l" defTabSz="913212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5pPr>
      <a:lvl6pPr marL="400312" algn="l" defTabSz="913212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6pPr>
      <a:lvl7pPr marL="800621" algn="l" defTabSz="913212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7pPr>
      <a:lvl8pPr marL="1200935" algn="l" defTabSz="913212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8pPr>
      <a:lvl9pPr marL="1601246" algn="l" defTabSz="913212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00234" indent="-300234" algn="l" defTabSz="913212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392" indent="398921" algn="l" defTabSz="913212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sz="1400">
          <a:solidFill>
            <a:schemeClr val="tx1"/>
          </a:solidFill>
          <a:latin typeface="+mn-lt"/>
          <a:cs typeface="+mn-cs"/>
        </a:defRPr>
      </a:lvl2pPr>
      <a:lvl3pPr marL="214054" indent="-211276" algn="l" defTabSz="913212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387802" indent="-172357" algn="l" defTabSz="913212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Char char="-"/>
        <a:defRPr sz="1200">
          <a:solidFill>
            <a:schemeClr val="tx2"/>
          </a:solidFill>
          <a:latin typeface="+mn-lt"/>
          <a:cs typeface="+mn-cs"/>
        </a:defRPr>
      </a:lvl4pPr>
      <a:lvl5pPr marL="544870" indent="-155675" algn="l" defTabSz="913212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5pPr>
      <a:lvl6pPr marL="945180" indent="-155675" algn="l" defTabSz="913212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6pPr>
      <a:lvl7pPr marL="1345492" indent="-155675" algn="l" defTabSz="913212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7pPr>
      <a:lvl8pPr marL="1745804" indent="-155675" algn="l" defTabSz="913212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8pPr>
      <a:lvl9pPr marL="2146116" indent="-155675" algn="l" defTabSz="913212" rtl="0" fontAlgn="base">
        <a:lnSpc>
          <a:spcPct val="110000"/>
        </a:lnSpc>
        <a:spcBef>
          <a:spcPct val="0"/>
        </a:spcBef>
        <a:spcAft>
          <a:spcPct val="50000"/>
        </a:spcAft>
        <a:buClr>
          <a:srgbClr val="808080"/>
        </a:buClr>
        <a:buFont typeface="Arial" charset="0"/>
        <a:buChar char="»"/>
        <a:defRPr sz="9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8006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312" algn="l" defTabSz="8006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621" algn="l" defTabSz="8006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935" algn="l" defTabSz="8006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246" algn="l" defTabSz="8006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559" algn="l" defTabSz="8006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871" algn="l" defTabSz="8006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2182" algn="l" defTabSz="8006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2493" algn="l" defTabSz="8006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7.xml"/><Relationship Id="rId5" Type="http://schemas.openxmlformats.org/officeDocument/2006/relationships/hyperlink" Target="170724_Hallo_Auto_Beitrag_1280x720.wmv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verkehrserziehung.bildung-rp.de/index.php?eID=tx_cms_showpic&amp;file=uploads/pics/ADAC-Fahrradturnier-4._bis_6.09.2007_035.jpg&amp;md5=b94860e5b47bcbcb68a48e75e426c62f17eff9f1&amp;parameters%5b0%5d=YTo0OntzOjU6IndpZHRoIjtzOjQ6IjgwMG0iO3M6NjoiaGVpZ2h0IjtzOjQ6IjYw&amp;parameters%5b1%5d=MG0iO3M6NzoiYm9keVRhZyI7czo4NDoiPGJvZHkgYmdDb2xvcj0id2hpdGUiIGxl&amp;parameters%5b2%5d=ZnRtYXJnaW49IjAiIHRvcG1hcmdpbj0iMCIgbWFyZ2lud2lkdGg9IjAiIG1hcmdp&amp;parameters%5b3%5d=bmhlaWdodD0iMCI%2BIjtzOjQ6IndyYXAiO3M6ODk6IjxhIGhyZWY9ImphdmFzY3Jp&amp;parameters%5b4%5d=cHQ6Y2xvc2UoKTsiIGFsdD0iZmVuc3RlciBzY2hsaWXDn2VuIiB0aXRsZT0iY2xp&amp;parameters%5b5%5d=Y2sgPSBzY2hsaWXDn2VuIj4gfCA8L2E%2BIjt9" TargetMode="Externa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ADAC-Fahradturnier.mp4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iki/Bild:DDR_F%C3%BChrerschein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de.wikipedia.org/wiki/Bild:Rosa_F%C3%BChrerschein_Vorderseit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Bild:DE_licence_front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de.wikipedia.org/wiki/Bild:Fuehrerschein_dt_alt_gr.jpg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3928" y="836712"/>
            <a:ext cx="5367485" cy="987736"/>
          </a:xfrm>
        </p:spPr>
        <p:txBody>
          <a:bodyPr/>
          <a:lstStyle/>
          <a:p>
            <a:pPr eaLnBrk="1" hangingPunct="1"/>
            <a:r>
              <a:rPr lang="de-DE" altLang="de-DE" sz="4800" dirty="0" err="1"/>
              <a:t>Obleutetagung</a:t>
            </a:r>
            <a:endParaRPr lang="de-DE" altLang="de-DE" sz="4800" dirty="0"/>
          </a:p>
        </p:txBody>
      </p:sp>
      <p:pic>
        <p:nvPicPr>
          <p:cNvPr id="54276" name="Picture 4" descr="PPT_Titel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2" b="18417"/>
          <a:stretch>
            <a:fillRect/>
          </a:stretch>
        </p:blipFill>
        <p:spPr bwMode="auto">
          <a:xfrm>
            <a:off x="0" y="3418204"/>
            <a:ext cx="9144000" cy="343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gray">
          <a:xfrm>
            <a:off x="3995936" y="2447012"/>
            <a:ext cx="5414997" cy="32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>
                <a:solidFill>
                  <a:srgbClr val="000000"/>
                </a:solidFill>
              </a:rPr>
              <a:t>20. September 2018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>
            <a:off x="3995936" y="2758753"/>
            <a:ext cx="5414996" cy="32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>
                <a:solidFill>
                  <a:srgbClr val="000000"/>
                </a:solidFill>
              </a:rPr>
              <a:t>Lothar Melms</a:t>
            </a:r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2195736" y="404664"/>
            <a:ext cx="1584176" cy="144016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0782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B41B9-C9C0-400F-8A8B-5648C16214B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gray">
          <a:xfrm>
            <a:off x="756527" y="1803068"/>
            <a:ext cx="400050" cy="3778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1800" u="non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gray">
          <a:xfrm>
            <a:off x="1151933" y="1803068"/>
            <a:ext cx="4495800" cy="3730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 u="none" dirty="0"/>
              <a:t>Schüler der 5. Jahrgangsstufe</a:t>
            </a: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gray">
          <a:xfrm>
            <a:off x="1151933" y="2350426"/>
            <a:ext cx="4495800" cy="3730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 u="none" dirty="0"/>
              <a:t>Pro Klasse 90 min.</a:t>
            </a:r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gray">
          <a:xfrm>
            <a:off x="751883" y="2350426"/>
            <a:ext cx="400050" cy="3778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</a:rPr>
              <a:t>2</a:t>
            </a:r>
            <a:endParaRPr lang="de-DE" altLang="de-DE" sz="1800" u="none" dirty="0">
              <a:solidFill>
                <a:schemeClr val="bg1"/>
              </a:solidFill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gray">
          <a:xfrm>
            <a:off x="756527" y="2955196"/>
            <a:ext cx="400050" cy="377826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</a:rPr>
              <a:t>3</a:t>
            </a:r>
            <a:endParaRPr lang="de-DE" altLang="de-DE" sz="1800" u="none" dirty="0">
              <a:solidFill>
                <a:schemeClr val="bg1"/>
              </a:solidFill>
            </a:endParaRP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gray">
          <a:xfrm>
            <a:off x="756527" y="3531260"/>
            <a:ext cx="400050" cy="3778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</a:rPr>
              <a:t>4</a:t>
            </a:r>
            <a:endParaRPr lang="de-DE" altLang="de-DE" sz="1800" u="none" dirty="0">
              <a:solidFill>
                <a:schemeClr val="bg1"/>
              </a:solidFill>
            </a:endParaRP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gray">
          <a:xfrm>
            <a:off x="1148166" y="2959959"/>
            <a:ext cx="4495800" cy="3730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 u="none" dirty="0"/>
              <a:t>Zwei Klassen pro Tag</a:t>
            </a: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gray">
          <a:xfrm>
            <a:off x="1151933" y="3537869"/>
            <a:ext cx="4495800" cy="3730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 u="none" dirty="0"/>
              <a:t>Ansprechpartner: Gabriele Becker</a:t>
            </a: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gray">
          <a:xfrm>
            <a:off x="1156577" y="4107324"/>
            <a:ext cx="4495800" cy="3730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 u="none" dirty="0"/>
              <a:t>Tel.: 0261-13 03 215</a:t>
            </a: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gray">
          <a:xfrm>
            <a:off x="1156577" y="4683388"/>
            <a:ext cx="4495800" cy="3730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 u="none" dirty="0"/>
              <a:t>E-Mail.: verkehr.technik@mrh.adac.de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4" y="260648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04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12" descr="AchtungAuto_LD09_16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45928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AchtungAuto_LD09_16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7" y="332656"/>
            <a:ext cx="47529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AchtungAuto_LD09_16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3" y="3284984"/>
            <a:ext cx="43561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1DB6FC7-5C0F-4276-8459-3EC54781460A}"/>
              </a:ext>
            </a:extLst>
          </p:cNvPr>
          <p:cNvSpPr txBox="1"/>
          <p:nvPr/>
        </p:nvSpPr>
        <p:spPr>
          <a:xfrm>
            <a:off x="5364088" y="508518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hlinkClick r:id="rId5" action="ppaction://hlinkfile"/>
              </a:rPr>
              <a:t>Achtung_Auto_Beitrag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986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B41B9-C9C0-400F-8A8B-5648C16214B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gray">
          <a:xfrm>
            <a:off x="949814" y="3292662"/>
            <a:ext cx="6718530" cy="43703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37" tIns="39969" rIns="79937" bIns="39969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000000"/>
                </a:solidFill>
              </a:rPr>
              <a:t>Jugend Fahrradturnier</a:t>
            </a: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gray">
          <a:xfrm>
            <a:off x="944867" y="2563590"/>
            <a:ext cx="6718532" cy="43703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37" tIns="39969" rIns="79937" bIns="39969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000000"/>
                </a:solidFill>
              </a:rPr>
              <a:t>Achtung Auto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gray">
          <a:xfrm>
            <a:off x="949810" y="1840694"/>
            <a:ext cx="6718534" cy="43703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37" tIns="39969" rIns="79937" bIns="39969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000000"/>
                </a:solidFill>
              </a:rPr>
              <a:t>Neuerungen im Verkehrswesen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gray">
          <a:xfrm>
            <a:off x="609891" y="1842397"/>
            <a:ext cx="334982" cy="43532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37" tIns="39969" rIns="79937" bIns="39969" anchor="ctr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gray">
          <a:xfrm>
            <a:off x="609891" y="2563590"/>
            <a:ext cx="334982" cy="43532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37" tIns="39969" rIns="79937" bIns="39969" anchor="ctr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gray">
          <a:xfrm>
            <a:off x="614832" y="3297680"/>
            <a:ext cx="334982" cy="435327"/>
          </a:xfrm>
          <a:prstGeom prst="rect">
            <a:avLst/>
          </a:prstGeom>
          <a:solidFill>
            <a:srgbClr val="FFC000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9937" tIns="39969" rIns="79937" bIns="39969" anchor="ctr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3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164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gray">
          <a:xfrm>
            <a:off x="1098550" y="3284984"/>
            <a:ext cx="400050" cy="3778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</a:rPr>
              <a:t>3</a:t>
            </a:r>
            <a:endParaRPr lang="de-DE" altLang="de-DE" sz="1800" u="none" dirty="0">
              <a:solidFill>
                <a:schemeClr val="bg1"/>
              </a:solidFill>
            </a:endParaRP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gray">
          <a:xfrm>
            <a:off x="1498600" y="3289747"/>
            <a:ext cx="4090372" cy="373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 u="none" dirty="0"/>
              <a:t>Ansprechpartner: Stefan Faust</a:t>
            </a: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gray">
          <a:xfrm>
            <a:off x="1498600" y="3933056"/>
            <a:ext cx="4090372" cy="373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 u="none" dirty="0"/>
              <a:t>Tel:. 0261-13 03 220 </a:t>
            </a:r>
          </a:p>
        </p:txBody>
      </p:sp>
      <p:sp>
        <p:nvSpPr>
          <p:cNvPr id="8" name="Rectangle 38"/>
          <p:cNvSpPr>
            <a:spLocks noChangeArrowheads="1"/>
          </p:cNvSpPr>
          <p:nvPr/>
        </p:nvSpPr>
        <p:spPr bwMode="gray">
          <a:xfrm>
            <a:off x="1498600" y="4581128"/>
            <a:ext cx="4090372" cy="373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 dirty="0"/>
              <a:t>E-Mail:. verkehr@mrh.adac.de</a:t>
            </a:r>
            <a:endParaRPr lang="de-DE" altLang="de-DE" b="0" u="none" dirty="0"/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gray">
          <a:xfrm>
            <a:off x="1098550" y="2132856"/>
            <a:ext cx="400050" cy="3778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</a:rPr>
              <a:t>1</a:t>
            </a:r>
            <a:endParaRPr lang="de-DE" altLang="de-DE" sz="1800" u="none" dirty="0">
              <a:solidFill>
                <a:schemeClr val="bg1"/>
              </a:solidFill>
            </a:endParaRP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gray">
          <a:xfrm>
            <a:off x="1098550" y="2708920"/>
            <a:ext cx="400050" cy="3778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</a:rPr>
              <a:t>2</a:t>
            </a:r>
            <a:endParaRPr lang="de-DE" altLang="de-DE" sz="1800" u="none" dirty="0">
              <a:solidFill>
                <a:schemeClr val="bg1"/>
              </a:solidFill>
            </a:endParaRP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gray">
          <a:xfrm>
            <a:off x="1498600" y="2708920"/>
            <a:ext cx="4090372" cy="373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 u="none" dirty="0"/>
              <a:t>Im Alter zwischen 8 und 15 Jahren</a:t>
            </a: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gray">
          <a:xfrm>
            <a:off x="1498600" y="2130856"/>
            <a:ext cx="4090372" cy="373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 u="none" dirty="0"/>
              <a:t>Aktiver Verkehrsunterricht</a:t>
            </a:r>
          </a:p>
        </p:txBody>
      </p:sp>
      <p:pic>
        <p:nvPicPr>
          <p:cNvPr id="16" name="Picture 2" descr="G:\Verkehr &amp; Technik\Kühner\Bilder\FaT\Logos\ADAC\Kopf_Fahrrad-Turn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537"/>
            <a:ext cx="461737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4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8"/>
          <p:cNvSpPr>
            <a:spLocks noChangeArrowheads="1"/>
          </p:cNvSpPr>
          <p:nvPr/>
        </p:nvSpPr>
        <p:spPr bwMode="gray">
          <a:xfrm>
            <a:off x="1298575" y="2348880"/>
            <a:ext cx="7249864" cy="373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 u="none" dirty="0"/>
              <a:t>Anmeldung</a:t>
            </a: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gray">
          <a:xfrm>
            <a:off x="1298575" y="2923555"/>
            <a:ext cx="7249864" cy="373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 u="none" dirty="0"/>
              <a:t>Verschicken der Unterlagen</a:t>
            </a: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gray">
          <a:xfrm>
            <a:off x="1298575" y="3610942"/>
            <a:ext cx="7249864" cy="3730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 u="none" dirty="0"/>
              <a:t>Abholung des Turnieranhängers </a:t>
            </a: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gray">
          <a:xfrm>
            <a:off x="1298575" y="4199905"/>
            <a:ext cx="7249864" cy="373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 u="none" dirty="0"/>
              <a:t>Durchführung des Turniers 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gray">
          <a:xfrm>
            <a:off x="1298575" y="1124744"/>
            <a:ext cx="5940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588" indent="455613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44475" indent="-2413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442913" indent="-19685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622300" indent="-1778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1079500" indent="-1778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536700" indent="-1778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993900" indent="-1778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51100" indent="-1778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altLang="de-DE" sz="2800" u="none" dirty="0"/>
              <a:t>Jugendfahrradturnier</a:t>
            </a: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gray">
          <a:xfrm>
            <a:off x="898525" y="2344117"/>
            <a:ext cx="400050" cy="3778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1800" u="non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gray">
          <a:xfrm>
            <a:off x="898525" y="2918792"/>
            <a:ext cx="400050" cy="3778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1800" u="none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gray">
          <a:xfrm>
            <a:off x="898525" y="3610942"/>
            <a:ext cx="400050" cy="3778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1800" u="none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Rectangle 37"/>
          <p:cNvSpPr>
            <a:spLocks noChangeArrowheads="1"/>
          </p:cNvSpPr>
          <p:nvPr/>
        </p:nvSpPr>
        <p:spPr bwMode="gray">
          <a:xfrm>
            <a:off x="898525" y="4199905"/>
            <a:ext cx="400050" cy="3778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1800" u="none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5868144" y="620688"/>
            <a:ext cx="0" cy="72008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3160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Picture 22" descr="f4558ae35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22919"/>
            <a:ext cx="1872208" cy="141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906670" cy="570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99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482453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931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5463" y="260648"/>
            <a:ext cx="4608512" cy="576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>
            <a:off x="6732240" y="2132856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>
            <a:stCxn id="6" idx="3"/>
          </p:cNvCxnSpPr>
          <p:nvPr/>
        </p:nvCxnSpPr>
        <p:spPr bwMode="auto">
          <a:xfrm flipH="1">
            <a:off x="4682953" y="3144407"/>
            <a:ext cx="811022" cy="118859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>
            <a:endCxn id="6" idx="3"/>
          </p:cNvCxnSpPr>
          <p:nvPr/>
        </p:nvCxnSpPr>
        <p:spPr bwMode="auto">
          <a:xfrm flipV="1">
            <a:off x="4682953" y="3144407"/>
            <a:ext cx="811022" cy="2883758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>
            <a:off x="6948264" y="2708920"/>
            <a:ext cx="144016" cy="1584176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4860032" y="1052736"/>
            <a:ext cx="72008" cy="72008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/>
          <p:nvPr/>
        </p:nvCxnSpPr>
        <p:spPr bwMode="auto">
          <a:xfrm>
            <a:off x="7092280" y="2708920"/>
            <a:ext cx="97160" cy="338336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6084168" y="27089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ehemaliger Parcours</a:t>
            </a:r>
          </a:p>
        </p:txBody>
      </p:sp>
    </p:spTree>
    <p:extLst>
      <p:ext uri="{BB962C8B-B14F-4D97-AF65-F5344CB8AC3E}">
        <p14:creationId xmlns:p14="http://schemas.microsoft.com/office/powerpoint/2010/main" val="378339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4069992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724128" y="26369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neuer Parcours</a:t>
            </a:r>
          </a:p>
        </p:txBody>
      </p:sp>
    </p:spTree>
    <p:extLst>
      <p:ext uri="{BB962C8B-B14F-4D97-AF65-F5344CB8AC3E}">
        <p14:creationId xmlns:p14="http://schemas.microsoft.com/office/powerpoint/2010/main" val="2345805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5004289" cy="495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331640" y="3326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Aufgab 1 : Anfahren</a:t>
            </a:r>
          </a:p>
        </p:txBody>
      </p:sp>
    </p:spTree>
    <p:extLst>
      <p:ext uri="{BB962C8B-B14F-4D97-AF65-F5344CB8AC3E}">
        <p14:creationId xmlns:p14="http://schemas.microsoft.com/office/powerpoint/2010/main" val="209400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B41B9-C9C0-400F-8A8B-5648C16214B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gray">
          <a:xfrm>
            <a:off x="944869" y="3294365"/>
            <a:ext cx="6718530" cy="43703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37" tIns="39969" rIns="79937" bIns="39969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000000"/>
                </a:solidFill>
              </a:rPr>
              <a:t>Jugend Fahrradturnier</a:t>
            </a: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gray">
          <a:xfrm>
            <a:off x="944867" y="2561596"/>
            <a:ext cx="6718532" cy="43703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37" tIns="39969" rIns="79937" bIns="39969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000000"/>
                </a:solidFill>
              </a:rPr>
              <a:t>Achtung Auto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gray">
          <a:xfrm>
            <a:off x="949810" y="1840694"/>
            <a:ext cx="6718534" cy="43703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37" tIns="39969" rIns="79937" bIns="39969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000000"/>
                </a:solidFill>
              </a:rPr>
              <a:t>Informationen zum Verkehrswesen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gray">
          <a:xfrm>
            <a:off x="609891" y="3288309"/>
            <a:ext cx="334982" cy="43532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37" tIns="39969" rIns="79937" bIns="39969" anchor="ctr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gray">
          <a:xfrm>
            <a:off x="609891" y="2563590"/>
            <a:ext cx="334982" cy="43532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37" tIns="39969" rIns="79937" bIns="39969" anchor="ctr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gray">
          <a:xfrm>
            <a:off x="609891" y="1840694"/>
            <a:ext cx="334982" cy="435327"/>
          </a:xfrm>
          <a:prstGeom prst="rect">
            <a:avLst/>
          </a:prstGeom>
          <a:solidFill>
            <a:srgbClr val="FFC000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9937" tIns="39969" rIns="79937" bIns="39969" anchor="ctr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1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39904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23184"/>
            <a:ext cx="5328592" cy="49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331640" y="2606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Aufgabe 2 : Spurbrett</a:t>
            </a:r>
          </a:p>
        </p:txBody>
      </p:sp>
    </p:spTree>
    <p:extLst>
      <p:ext uri="{BB962C8B-B14F-4D97-AF65-F5344CB8AC3E}">
        <p14:creationId xmlns:p14="http://schemas.microsoft.com/office/powerpoint/2010/main" val="2338273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5397500" cy="515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331640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Aufgabe 3 : Kreisel rechts</a:t>
            </a:r>
          </a:p>
        </p:txBody>
      </p:sp>
    </p:spTree>
    <p:extLst>
      <p:ext uri="{BB962C8B-B14F-4D97-AF65-F5344CB8AC3E}">
        <p14:creationId xmlns:p14="http://schemas.microsoft.com/office/powerpoint/2010/main" val="4226012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65" y="1052736"/>
            <a:ext cx="5689600" cy="504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317365" y="2606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Aufgabe 4 : S-Gasse</a:t>
            </a:r>
          </a:p>
        </p:txBody>
      </p:sp>
    </p:spTree>
    <p:extLst>
      <p:ext uri="{BB962C8B-B14F-4D97-AF65-F5344CB8AC3E}">
        <p14:creationId xmlns:p14="http://schemas.microsoft.com/office/powerpoint/2010/main" val="587880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12" descr="P10009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8" y="138035"/>
            <a:ext cx="2933804" cy="293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10009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40" y="2593063"/>
            <a:ext cx="3025271" cy="314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P10009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6630"/>
            <a:ext cx="2942566" cy="298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P10009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36" y="2613181"/>
            <a:ext cx="3170883" cy="309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09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5414209" cy="500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71600" y="3326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Aufgabe 5 : Kreisel links</a:t>
            </a:r>
          </a:p>
        </p:txBody>
      </p:sp>
    </p:spTree>
    <p:extLst>
      <p:ext uri="{BB962C8B-B14F-4D97-AF65-F5344CB8AC3E}">
        <p14:creationId xmlns:p14="http://schemas.microsoft.com/office/powerpoint/2010/main" val="2655286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98640"/>
            <a:ext cx="5283200" cy="51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115616" y="33265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Aufgabe 6 : Spurwechsel</a:t>
            </a:r>
          </a:p>
        </p:txBody>
      </p:sp>
    </p:spTree>
    <p:extLst>
      <p:ext uri="{BB962C8B-B14F-4D97-AF65-F5344CB8AC3E}">
        <p14:creationId xmlns:p14="http://schemas.microsoft.com/office/powerpoint/2010/main" val="556634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6147467" cy="51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99592" y="3326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Aufgabe 7 : Slalom</a:t>
            </a:r>
          </a:p>
        </p:txBody>
      </p:sp>
    </p:spTree>
    <p:extLst>
      <p:ext uri="{BB962C8B-B14F-4D97-AF65-F5344CB8AC3E}">
        <p14:creationId xmlns:p14="http://schemas.microsoft.com/office/powerpoint/2010/main" val="4005740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50405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115616" y="34911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Aufgabe 8 : Zielbremsung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8561F0-C130-4B01-BDAE-22C36C328A03}"/>
              </a:ext>
            </a:extLst>
          </p:cNvPr>
          <p:cNvSpPr txBox="1"/>
          <p:nvPr/>
        </p:nvSpPr>
        <p:spPr>
          <a:xfrm>
            <a:off x="6389393" y="3432245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3" action="ppaction://hlinkfile"/>
              </a:rPr>
              <a:t>ADAC-</a:t>
            </a:r>
            <a:r>
              <a:rPr lang="de-DE" dirty="0" err="1">
                <a:hlinkClick r:id="rId3" action="ppaction://hlinkfile"/>
              </a:rPr>
              <a:t>Fahradturnier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67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193229" y="2260570"/>
            <a:ext cx="6464330" cy="174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49" tIns="40025" rIns="80049" bIns="40025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80062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de-DE" sz="9600" b="1" i="1">
                <a:solidFill>
                  <a:srgbClr val="FF3300"/>
                </a:solidFill>
              </a:rPr>
              <a:t> </a:t>
            </a:r>
            <a:r>
              <a:rPr lang="de-DE" altLang="de-DE" sz="10500" b="1" i="1">
                <a:solidFill>
                  <a:srgbClr val="FF3300"/>
                </a:solidFill>
              </a:rPr>
              <a:t>Fragen ?</a:t>
            </a:r>
          </a:p>
        </p:txBody>
      </p:sp>
    </p:spTree>
    <p:extLst>
      <p:ext uri="{BB962C8B-B14F-4D97-AF65-F5344CB8AC3E}">
        <p14:creationId xmlns:p14="http://schemas.microsoft.com/office/powerpoint/2010/main" val="2769592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PPT_Titel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2" b="18417"/>
          <a:stretch>
            <a:fillRect/>
          </a:stretch>
        </p:blipFill>
        <p:spPr bwMode="auto">
          <a:xfrm>
            <a:off x="0" y="3418202"/>
            <a:ext cx="9144000" cy="343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294611" y="1133163"/>
            <a:ext cx="5367485" cy="987736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Vielen Dank </a:t>
            </a:r>
            <a:br>
              <a:rPr lang="de-DE" altLang="de-DE"/>
            </a:br>
            <a:r>
              <a:rPr lang="de-DE" altLang="de-DE" b="0"/>
              <a:t>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21286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 descr="Vorderseite des alten, rosa EG-Führerscheins.">
            <a:hlinkClick r:id="rId2" tooltip="Vorderseite des alten, rosa EG-Führerscheins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22" y="1868924"/>
            <a:ext cx="1831243" cy="293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4" descr="Alter BRD-Führerschein">
            <a:hlinkClick r:id="rId4" tooltip="Alter BRD-Führerschei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72" y="3602508"/>
            <a:ext cx="2586003" cy="193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5" descr="neuer EU-Führerschein, in Deutschland ausgestelltVorderseite1. Nachname2. Vorname3. Geb. Datum und Ort4a. Ausstellungsdatum4b. Führerschein gültig bis (in Dtld. nicht belegt) 4c. ausstellende Behörde5. Führerscheinnummer7. Unterschrift des Inhabers9. Klassen">
            <a:hlinkClick r:id="rId6" tooltip="neuer EU-Führerschein, in Deutschland ausgestelltVorderseite1. Nachname2. Vorname3. Geb. Datum und Ort4a. Ausstellungsdatum4b. Führerschein gültig bis (in Dtld. nicht belegt) 4c. ausstellende Behörde5. Führerscheinnummer7. Unterschrift des Inhabers9. Klasse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35" y="2083468"/>
            <a:ext cx="3017682" cy="204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6" descr="Umschlagseite DDR-Führerschein bis 1990">
            <a:hlinkClick r:id="rId8" tooltip="Umschlagseite DDR-Führerschein bis 1990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72" y="1197954"/>
            <a:ext cx="2955238" cy="213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38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EU-Führersch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83" y="1726379"/>
            <a:ext cx="1628979" cy="129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" y="1737899"/>
            <a:ext cx="6732240" cy="65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063" tIns="40032" rIns="80063" bIns="40032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1178">
              <a:spcBef>
                <a:spcPct val="50000"/>
              </a:spcBef>
            </a:pPr>
            <a:r>
              <a:rPr lang="de-DE" altLang="de-DE" sz="3600" b="1" u="sng" dirty="0">
                <a:solidFill>
                  <a:srgbClr val="000000"/>
                </a:solidFill>
              </a:rPr>
              <a:t>Gültigkeit des Führerscheins</a:t>
            </a:r>
            <a:endParaRPr lang="de-DE" altLang="de-DE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37"/>
          <p:cNvSpPr>
            <a:spLocks noChangeArrowheads="1"/>
          </p:cNvSpPr>
          <p:nvPr/>
        </p:nvSpPr>
        <p:spPr bwMode="gray">
          <a:xfrm>
            <a:off x="646161" y="3301574"/>
            <a:ext cx="342086" cy="342684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063" tIns="40032" rIns="80063" bIns="40032"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1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5365" name="Rectangle 38"/>
          <p:cNvSpPr>
            <a:spLocks noChangeArrowheads="1"/>
          </p:cNvSpPr>
          <p:nvPr/>
        </p:nvSpPr>
        <p:spPr bwMode="gray">
          <a:xfrm>
            <a:off x="988247" y="3297260"/>
            <a:ext cx="4735881" cy="3383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063" tIns="40032" rIns="80063" bIns="40032"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 dirty="0">
                <a:solidFill>
                  <a:srgbClr val="000000"/>
                </a:solidFill>
              </a:rPr>
              <a:t>15 Jahre 	(ausgenommen Bus und Lkw)</a:t>
            </a:r>
          </a:p>
        </p:txBody>
      </p:sp>
      <p:sp>
        <p:nvSpPr>
          <p:cNvPr id="15366" name="Rectangle 38"/>
          <p:cNvSpPr>
            <a:spLocks noChangeArrowheads="1"/>
          </p:cNvSpPr>
          <p:nvPr/>
        </p:nvSpPr>
        <p:spPr bwMode="gray">
          <a:xfrm>
            <a:off x="988247" y="3976869"/>
            <a:ext cx="4735881" cy="3383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063" tIns="40032" rIns="80063" bIns="40032"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>
                <a:solidFill>
                  <a:srgbClr val="000000"/>
                </a:solidFill>
              </a:rPr>
              <a:t>Für Neu-/Wiedererteilung, Erweiterung</a:t>
            </a:r>
          </a:p>
        </p:txBody>
      </p:sp>
      <p:sp>
        <p:nvSpPr>
          <p:cNvPr id="15367" name="Rectangle 38"/>
          <p:cNvSpPr>
            <a:spLocks noChangeArrowheads="1"/>
          </p:cNvSpPr>
          <p:nvPr/>
        </p:nvSpPr>
        <p:spPr bwMode="gray">
          <a:xfrm>
            <a:off x="988247" y="4598883"/>
            <a:ext cx="4735881" cy="3383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063" tIns="40032" rIns="80063" bIns="40032"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0">
                <a:solidFill>
                  <a:srgbClr val="000000"/>
                </a:solidFill>
              </a:rPr>
              <a:t>Bis 2033 Umtauschpflicht</a:t>
            </a:r>
          </a:p>
        </p:txBody>
      </p:sp>
      <p:sp>
        <p:nvSpPr>
          <p:cNvPr id="15368" name="Rectangle 37"/>
          <p:cNvSpPr>
            <a:spLocks noChangeArrowheads="1"/>
          </p:cNvSpPr>
          <p:nvPr/>
        </p:nvSpPr>
        <p:spPr bwMode="gray">
          <a:xfrm>
            <a:off x="659736" y="3972544"/>
            <a:ext cx="342086" cy="342684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063" tIns="40032" rIns="80063" bIns="40032"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1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5369" name="Rectangle 37"/>
          <p:cNvSpPr>
            <a:spLocks noChangeArrowheads="1"/>
          </p:cNvSpPr>
          <p:nvPr/>
        </p:nvSpPr>
        <p:spPr bwMode="gray">
          <a:xfrm>
            <a:off x="659736" y="4594558"/>
            <a:ext cx="342086" cy="342684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063" tIns="40032" rIns="80063" bIns="40032" anchor="ctr"/>
          <a:lstStyle>
            <a:lvl1pPr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1600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9448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Führerscheindokument muss nach 15 Jahren ausgetauscht we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0" y="970458"/>
            <a:ext cx="3587825" cy="242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9" descr="fuehrerschein-rs-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16" y="3622665"/>
            <a:ext cx="3393705" cy="226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23850" y="1844675"/>
            <a:ext cx="314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/>
            <a:r>
              <a:rPr lang="de-DE" sz="2400" b="1"/>
              <a:t>    </a:t>
            </a:r>
            <a:endParaRPr lang="de-DE" sz="1800" b="1">
              <a:solidFill>
                <a:schemeClr val="hlink"/>
              </a:solidFill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209550" y="622301"/>
            <a:ext cx="4133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4000" b="1" dirty="0">
                <a:latin typeface="Arial" charset="0"/>
              </a:rPr>
              <a:t>Rettungskarte</a:t>
            </a:r>
            <a:endParaRPr lang="de-DE" sz="4000" b="1" dirty="0"/>
          </a:p>
        </p:txBody>
      </p:sp>
      <p:sp>
        <p:nvSpPr>
          <p:cNvPr id="540676" name="Text Box 6"/>
          <p:cNvSpPr txBox="1">
            <a:spLocks noChangeArrowheads="1"/>
          </p:cNvSpPr>
          <p:nvPr/>
        </p:nvSpPr>
        <p:spPr bwMode="auto">
          <a:xfrm>
            <a:off x="3505200" y="22860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de-DE" sz="4000" u="sng">
              <a:latin typeface="Arial" charset="0"/>
            </a:endParaRPr>
          </a:p>
        </p:txBody>
      </p:sp>
      <p:pic>
        <p:nvPicPr>
          <p:cNvPr id="5406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39763"/>
            <a:ext cx="4191000" cy="54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0682" name="Text Box 10"/>
          <p:cNvSpPr txBox="1">
            <a:spLocks noChangeArrowheads="1"/>
          </p:cNvSpPr>
          <p:nvPr/>
        </p:nvSpPr>
        <p:spPr bwMode="auto">
          <a:xfrm>
            <a:off x="295275" y="2009775"/>
            <a:ext cx="432593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</a:rPr>
              <a:t>Unter den Internet-Adressen</a:t>
            </a:r>
          </a:p>
          <a:p>
            <a:r>
              <a:rPr lang="de-DE" sz="2400" dirty="0">
                <a:solidFill>
                  <a:srgbClr val="0000FF"/>
                </a:solidFill>
              </a:rPr>
              <a:t>www.adac.de/rettungskarte</a:t>
            </a:r>
            <a:r>
              <a:rPr lang="de-DE" sz="2400" dirty="0">
                <a:solidFill>
                  <a:srgbClr val="00538E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und </a:t>
            </a:r>
            <a:r>
              <a:rPr lang="de-DE" sz="2400" dirty="0">
                <a:solidFill>
                  <a:srgbClr val="0000FF"/>
                </a:solidFill>
              </a:rPr>
              <a:t>www.rettungskarte.de</a:t>
            </a:r>
          </a:p>
          <a:p>
            <a:r>
              <a:rPr lang="de-DE" sz="2400" dirty="0">
                <a:solidFill>
                  <a:srgbClr val="000000"/>
                </a:solidFill>
              </a:rPr>
              <a:t>bietet der ADAC direkte Links zu den teilnehmenden Herstellern an.</a:t>
            </a:r>
          </a:p>
          <a:p>
            <a:endParaRPr lang="de-DE" sz="2400" dirty="0">
              <a:solidFill>
                <a:srgbClr val="000000"/>
              </a:solidFill>
            </a:endParaRPr>
          </a:p>
          <a:p>
            <a:r>
              <a:rPr lang="de-DE" sz="2400" dirty="0">
                <a:solidFill>
                  <a:srgbClr val="000000"/>
                </a:solidFill>
              </a:rPr>
              <a:t>Auf diesem Weg kommen</a:t>
            </a:r>
          </a:p>
          <a:p>
            <a:r>
              <a:rPr lang="de-DE" sz="2400" dirty="0">
                <a:solidFill>
                  <a:srgbClr val="000000"/>
                </a:solidFill>
              </a:rPr>
              <a:t>Autofahrer rasch an „ihre“ Rettungskarte.</a:t>
            </a:r>
          </a:p>
        </p:txBody>
      </p:sp>
    </p:spTree>
    <p:extLst>
      <p:ext uri="{BB962C8B-B14F-4D97-AF65-F5344CB8AC3E}">
        <p14:creationId xmlns:p14="http://schemas.microsoft.com/office/powerpoint/2010/main" val="184367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3850" y="617179"/>
            <a:ext cx="5365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Rettungsgasse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95274" y="1844675"/>
            <a:ext cx="75533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>
              <a:solidFill>
                <a:srgbClr val="000000"/>
              </a:solidFill>
            </a:endParaRPr>
          </a:p>
          <a:p>
            <a:r>
              <a:rPr lang="de-DE" sz="2400" dirty="0">
                <a:solidFill>
                  <a:srgbClr val="000000"/>
                </a:solidFill>
              </a:rPr>
              <a:t>Befahren werden darf die Rettungsgasse ausschließlich mit Einsatzfahrzeugen. </a:t>
            </a:r>
          </a:p>
          <a:p>
            <a:r>
              <a:rPr lang="de-DE" sz="2400" dirty="0">
                <a:solidFill>
                  <a:srgbClr val="000000"/>
                </a:solidFill>
              </a:rPr>
              <a:t>Dazu zählen: Rettungsdienst, Feuerwehr, Polizei, Krankenwagen, Arzt- und Abschleppfahrzeuge </a:t>
            </a:r>
          </a:p>
          <a:p>
            <a:r>
              <a:rPr lang="de-DE" sz="2400" dirty="0">
                <a:solidFill>
                  <a:srgbClr val="000000"/>
                </a:solidFill>
              </a:rPr>
              <a:t>(§ 11 Abs. 2 StVO). </a:t>
            </a:r>
          </a:p>
          <a:p>
            <a:endParaRPr lang="de-DE" sz="2400" dirty="0">
              <a:solidFill>
                <a:srgbClr val="000000"/>
              </a:solidFill>
            </a:endParaRPr>
          </a:p>
          <a:p>
            <a:r>
              <a:rPr lang="de-DE" sz="2400" dirty="0">
                <a:solidFill>
                  <a:srgbClr val="000000"/>
                </a:solidFill>
              </a:rPr>
              <a:t>Allen anderen Kraftfahrern ist die Durchfahrt untersagt und wird bei Nichtbeachtung mit einem Bußgeld geahndet (20 € bei Behinderung 60 € und 1 Punkt).</a:t>
            </a:r>
          </a:p>
        </p:txBody>
      </p:sp>
    </p:spTree>
    <p:extLst>
      <p:ext uri="{BB962C8B-B14F-4D97-AF65-F5344CB8AC3E}">
        <p14:creationId xmlns:p14="http://schemas.microsoft.com/office/powerpoint/2010/main" val="378115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ECAD-A2AB-433E-962F-A260F35924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6984776" cy="500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89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B41B9-C9C0-400F-8A8B-5648C16214B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gray">
          <a:xfrm>
            <a:off x="934410" y="3286606"/>
            <a:ext cx="6718530" cy="43703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37" tIns="39969" rIns="79937" bIns="39969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000000"/>
                </a:solidFill>
              </a:rPr>
              <a:t>Jugend Fahrradturnier</a:t>
            </a: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gray">
          <a:xfrm>
            <a:off x="944867" y="2563590"/>
            <a:ext cx="6718532" cy="43703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37" tIns="39969" rIns="79937" bIns="39969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000000"/>
                </a:solidFill>
              </a:rPr>
              <a:t>Achtung Auto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gray">
          <a:xfrm>
            <a:off x="949810" y="1840694"/>
            <a:ext cx="6718534" cy="43703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37" tIns="39969" rIns="79937" bIns="39969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000000"/>
                </a:solidFill>
              </a:rPr>
              <a:t>Neuerungen im Verkehrswesen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gray">
          <a:xfrm>
            <a:off x="609885" y="1842397"/>
            <a:ext cx="334982" cy="43532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37" tIns="39969" rIns="79937" bIns="39969" anchor="ctr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gray">
          <a:xfrm>
            <a:off x="609885" y="3288309"/>
            <a:ext cx="334982" cy="43532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37" tIns="39969" rIns="79937" bIns="39969" anchor="ctr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gray">
          <a:xfrm>
            <a:off x="609885" y="2563590"/>
            <a:ext cx="334982" cy="435327"/>
          </a:xfrm>
          <a:prstGeom prst="rect">
            <a:avLst/>
          </a:prstGeom>
          <a:solidFill>
            <a:srgbClr val="FFC000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9937" tIns="39969" rIns="79937" bIns="39969" anchor="ctr"/>
          <a:lstStyle>
            <a:lvl1pPr algn="l" defTabSz="1042988" eaLnBrk="0" hangingPunct="0">
              <a:lnSpc>
                <a:spcPct val="110000"/>
              </a:lnSpc>
              <a:spcAft>
                <a:spcPct val="5000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1042988" eaLnBrk="0" hangingPunct="0">
              <a:lnSpc>
                <a:spcPct val="110000"/>
              </a:lnSpc>
              <a:spcAft>
                <a:spcPct val="5000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Char char="-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algn="l" defTabSz="1042988" eaLnBrk="0" hangingPunct="0">
              <a:lnSpc>
                <a:spcPct val="110000"/>
              </a:lnSpc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rgbClr val="808080"/>
              </a:buClr>
              <a:buFont typeface="Arial" charset="0"/>
              <a:buChar char="»"/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2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35841476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4D4D4D"/>
      </a:dk2>
      <a:lt2>
        <a:srgbClr val="C0C0C0"/>
      </a:lt2>
      <a:accent1>
        <a:srgbClr val="FFCC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2D00"/>
      </a:accent6>
      <a:hlink>
        <a:srgbClr val="FFCC00"/>
      </a:hlink>
      <a:folHlink>
        <a:srgbClr val="4D4D4D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4D4D4D"/>
        </a:dk2>
        <a:lt2>
          <a:srgbClr val="C0C0C0"/>
        </a:lt2>
        <a:accent1>
          <a:srgbClr val="FFCC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2D00"/>
        </a:accent6>
        <a:hlink>
          <a:srgbClr val="FFCC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4D4D4D"/>
      </a:dk2>
      <a:lt2>
        <a:srgbClr val="C0C0C0"/>
      </a:lt2>
      <a:accent1>
        <a:srgbClr val="FFCC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2D00"/>
      </a:accent6>
      <a:hlink>
        <a:srgbClr val="FFCC00"/>
      </a:hlink>
      <a:folHlink>
        <a:srgbClr val="4D4D4D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4D4D4D"/>
        </a:dk2>
        <a:lt2>
          <a:srgbClr val="C0C0C0"/>
        </a:lt2>
        <a:accent1>
          <a:srgbClr val="FFCC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2D00"/>
        </a:accent6>
        <a:hlink>
          <a:srgbClr val="FFCC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rddesign">
  <a:themeElements>
    <a:clrScheme name="2_Standarddesign 1">
      <a:dk1>
        <a:srgbClr val="000000"/>
      </a:dk1>
      <a:lt1>
        <a:srgbClr val="FFFFFF"/>
      </a:lt1>
      <a:dk2>
        <a:srgbClr val="4D4D4D"/>
      </a:dk2>
      <a:lt2>
        <a:srgbClr val="C0C0C0"/>
      </a:lt2>
      <a:accent1>
        <a:srgbClr val="FFCC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2D00"/>
      </a:accent6>
      <a:hlink>
        <a:srgbClr val="FFCC00"/>
      </a:hlink>
      <a:folHlink>
        <a:srgbClr val="4D4D4D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4D4D4D"/>
        </a:dk2>
        <a:lt2>
          <a:srgbClr val="C0C0C0"/>
        </a:lt2>
        <a:accent1>
          <a:srgbClr val="FFCC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2D00"/>
        </a:accent6>
        <a:hlink>
          <a:srgbClr val="FFCC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andarddesign">
  <a:themeElements>
    <a:clrScheme name="2_Standarddesign 1">
      <a:dk1>
        <a:srgbClr val="000000"/>
      </a:dk1>
      <a:lt1>
        <a:srgbClr val="FFFFFF"/>
      </a:lt1>
      <a:dk2>
        <a:srgbClr val="4D4D4D"/>
      </a:dk2>
      <a:lt2>
        <a:srgbClr val="C0C0C0"/>
      </a:lt2>
      <a:accent1>
        <a:srgbClr val="FFCC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2D00"/>
      </a:accent6>
      <a:hlink>
        <a:srgbClr val="FFCC00"/>
      </a:hlink>
      <a:folHlink>
        <a:srgbClr val="4D4D4D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4D4D4D"/>
        </a:dk2>
        <a:lt2>
          <a:srgbClr val="C0C0C0"/>
        </a:lt2>
        <a:accent1>
          <a:srgbClr val="FFCC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2D00"/>
        </a:accent6>
        <a:hlink>
          <a:srgbClr val="FFCC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Standarddesign">
  <a:themeElements>
    <a:clrScheme name="2_Standarddesign 1">
      <a:dk1>
        <a:srgbClr val="000000"/>
      </a:dk1>
      <a:lt1>
        <a:srgbClr val="FFFFFF"/>
      </a:lt1>
      <a:dk2>
        <a:srgbClr val="4D4D4D"/>
      </a:dk2>
      <a:lt2>
        <a:srgbClr val="C0C0C0"/>
      </a:lt2>
      <a:accent1>
        <a:srgbClr val="FFCC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2D00"/>
      </a:accent6>
      <a:hlink>
        <a:srgbClr val="FFCC00"/>
      </a:hlink>
      <a:folHlink>
        <a:srgbClr val="4D4D4D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4D4D4D"/>
        </a:dk2>
        <a:lt2>
          <a:srgbClr val="C0C0C0"/>
        </a:lt2>
        <a:accent1>
          <a:srgbClr val="FFCC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2D00"/>
        </a:accent6>
        <a:hlink>
          <a:srgbClr val="FFCC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Standarddesign">
  <a:themeElements>
    <a:clrScheme name="2_Standarddesign 1">
      <a:dk1>
        <a:srgbClr val="000000"/>
      </a:dk1>
      <a:lt1>
        <a:srgbClr val="FFFFFF"/>
      </a:lt1>
      <a:dk2>
        <a:srgbClr val="4D4D4D"/>
      </a:dk2>
      <a:lt2>
        <a:srgbClr val="C0C0C0"/>
      </a:lt2>
      <a:accent1>
        <a:srgbClr val="FFCC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2D00"/>
      </a:accent6>
      <a:hlink>
        <a:srgbClr val="FFCC00"/>
      </a:hlink>
      <a:folHlink>
        <a:srgbClr val="4D4D4D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4D4D4D"/>
        </a:dk2>
        <a:lt2>
          <a:srgbClr val="C0C0C0"/>
        </a:lt2>
        <a:accent1>
          <a:srgbClr val="FFCC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2D00"/>
        </a:accent6>
        <a:hlink>
          <a:srgbClr val="FFCC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Standarddesign">
  <a:themeElements>
    <a:clrScheme name="2_Standarddesign 1">
      <a:dk1>
        <a:srgbClr val="000000"/>
      </a:dk1>
      <a:lt1>
        <a:srgbClr val="FFFFFF"/>
      </a:lt1>
      <a:dk2>
        <a:srgbClr val="4D4D4D"/>
      </a:dk2>
      <a:lt2>
        <a:srgbClr val="C0C0C0"/>
      </a:lt2>
      <a:accent1>
        <a:srgbClr val="FFCC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2D00"/>
      </a:accent6>
      <a:hlink>
        <a:srgbClr val="FFCC00"/>
      </a:hlink>
      <a:folHlink>
        <a:srgbClr val="4D4D4D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4D4D4D"/>
        </a:dk2>
        <a:lt2>
          <a:srgbClr val="C0C0C0"/>
        </a:lt2>
        <a:accent1>
          <a:srgbClr val="FFCC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2D00"/>
        </a:accent6>
        <a:hlink>
          <a:srgbClr val="FFCC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Standarddesign">
  <a:themeElements>
    <a:clrScheme name="2_Standarddesign 1">
      <a:dk1>
        <a:srgbClr val="000000"/>
      </a:dk1>
      <a:lt1>
        <a:srgbClr val="FFFFFF"/>
      </a:lt1>
      <a:dk2>
        <a:srgbClr val="4D4D4D"/>
      </a:dk2>
      <a:lt2>
        <a:srgbClr val="C0C0C0"/>
      </a:lt2>
      <a:accent1>
        <a:srgbClr val="FFCC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2D00"/>
      </a:accent6>
      <a:hlink>
        <a:srgbClr val="FFCC00"/>
      </a:hlink>
      <a:folHlink>
        <a:srgbClr val="4D4D4D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4D4D4D"/>
        </a:dk2>
        <a:lt2>
          <a:srgbClr val="C0C0C0"/>
        </a:lt2>
        <a:accent1>
          <a:srgbClr val="FFCC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2D00"/>
        </a:accent6>
        <a:hlink>
          <a:srgbClr val="FFCC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Bildschirmpräsentation (4:3)</PresentationFormat>
  <Paragraphs>105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29</vt:i4>
      </vt:variant>
    </vt:vector>
  </HeadingPairs>
  <TitlesOfParts>
    <vt:vector size="40" baseType="lpstr">
      <vt:lpstr>Arial</vt:lpstr>
      <vt:lpstr>Times New Roman</vt:lpstr>
      <vt:lpstr>Wingdings</vt:lpstr>
      <vt:lpstr>2_Standarddesign</vt:lpstr>
      <vt:lpstr>3_Standarddesign</vt:lpstr>
      <vt:lpstr>4_Standarddesign</vt:lpstr>
      <vt:lpstr>5_Standarddesign</vt:lpstr>
      <vt:lpstr>6_Standarddesign</vt:lpstr>
      <vt:lpstr>7_Standarddesign</vt:lpstr>
      <vt:lpstr>8_Standarddesign</vt:lpstr>
      <vt:lpstr>9_Standarddesign</vt:lpstr>
      <vt:lpstr>Obleutetagung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 für Ihre Aufmerksamkeit!</vt:lpstr>
    </vt:vector>
  </TitlesOfParts>
  <Company>ADAC Mittelrhein 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(2)</dc:title>
  <dc:creator>Faust, Stefan</dc:creator>
  <cp:lastModifiedBy>Lothar Klaus Melms</cp:lastModifiedBy>
  <cp:revision>57</cp:revision>
  <cp:lastPrinted>2015-09-18T15:53:33Z</cp:lastPrinted>
  <dcterms:created xsi:type="dcterms:W3CDTF">2015-09-17T13:20:06Z</dcterms:created>
  <dcterms:modified xsi:type="dcterms:W3CDTF">2018-09-19T16:28:11Z</dcterms:modified>
</cp:coreProperties>
</file>